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5"/>
  </p:notesMasterIdLst>
  <p:sldIdLst>
    <p:sldId id="256" r:id="rId3"/>
    <p:sldId id="257" r:id="rId4"/>
    <p:sldId id="258" r:id="rId5"/>
    <p:sldId id="259" r:id="rId6"/>
    <p:sldId id="280" r:id="rId7"/>
    <p:sldId id="261" r:id="rId8"/>
    <p:sldId id="28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7010400" cy="9296400"/>
  <p:embeddedFontLst>
    <p:embeddedFont>
      <p:font typeface="Arial Narrow" panose="020B0606020202030204" pitchFamily="34"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
      <p:font typeface="Jacques Francois Shadow" panose="020B0604020202020204" charset="0"/>
      <p:regular r:id="rId34"/>
    </p:embeddedFont>
    <p:embeddedFont>
      <p:font typeface="Source Sans Pro" panose="020B0503030403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RQFKp/WGSSiozwERAXyk1xrpW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792" autoAdjust="0"/>
  </p:normalViewPr>
  <p:slideViewPr>
    <p:cSldViewPr snapToGrid="0">
      <p:cViewPr varScale="1">
        <p:scale>
          <a:sx n="104" d="100"/>
          <a:sy n="104" d="100"/>
        </p:scale>
        <p:origin x="25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33" name="Google Shape;233;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b48807c993_0_2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b48807c993_0_23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Simon</a:t>
            </a:r>
            <a:endParaRPr/>
          </a:p>
        </p:txBody>
      </p:sp>
      <p:sp>
        <p:nvSpPr>
          <p:cNvPr id="299" name="Google Shape;299;g2b48807c993_0_23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b48807c993_0_3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b48807c993_0_35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Simon</a:t>
            </a:r>
            <a:endParaRPr/>
          </a:p>
        </p:txBody>
      </p:sp>
      <p:sp>
        <p:nvSpPr>
          <p:cNvPr id="306" name="Google Shape;306;g2b48807c993_0_35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b48807c993_2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b48807c993_2_14: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Caroline</a:t>
            </a:r>
            <a:endParaRPr/>
          </a:p>
        </p:txBody>
      </p:sp>
      <p:sp>
        <p:nvSpPr>
          <p:cNvPr id="312" name="Google Shape;312;g2b48807c993_2_1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Caroline</a:t>
            </a:r>
            <a:endParaRPr/>
          </a:p>
        </p:txBody>
      </p:sp>
      <p:sp>
        <p:nvSpPr>
          <p:cNvPr id="318" name="Google Shape;318;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Caroline</a:t>
            </a:r>
            <a:endParaRPr/>
          </a:p>
        </p:txBody>
      </p:sp>
      <p:sp>
        <p:nvSpPr>
          <p:cNvPr id="325" name="Google Shape;325;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Ilana</a:t>
            </a:r>
            <a:endParaRPr/>
          </a:p>
        </p:txBody>
      </p:sp>
      <p:sp>
        <p:nvSpPr>
          <p:cNvPr id="334" name="Google Shape;334;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Ilana</a:t>
            </a:r>
            <a:endParaRPr/>
          </a:p>
        </p:txBody>
      </p:sp>
      <p:sp>
        <p:nvSpPr>
          <p:cNvPr id="340" name="Google Shape;340;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04d9e75386_0_6: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Ilana</a:t>
            </a:r>
            <a:endParaRPr/>
          </a:p>
        </p:txBody>
      </p:sp>
      <p:sp>
        <p:nvSpPr>
          <p:cNvPr id="349" name="Google Shape;349;g204d9e75386_0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Ilana</a:t>
            </a:r>
            <a:endParaRPr/>
          </a:p>
        </p:txBody>
      </p:sp>
      <p:sp>
        <p:nvSpPr>
          <p:cNvPr id="359" name="Google Shape;359;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05a86e3b69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205a86e3b69_0_0: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Ilana</a:t>
            </a:r>
            <a:endParaRPr/>
          </a:p>
        </p:txBody>
      </p:sp>
      <p:sp>
        <p:nvSpPr>
          <p:cNvPr id="369" name="Google Shape;369;g205a86e3b69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Linda</a:t>
            </a:r>
            <a:endParaRPr/>
          </a:p>
        </p:txBody>
      </p:sp>
      <p:sp>
        <p:nvSpPr>
          <p:cNvPr id="240" name="Google Shape;240;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3: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Ilana</a:t>
            </a:r>
            <a:endParaRPr/>
          </a:p>
        </p:txBody>
      </p:sp>
      <p:sp>
        <p:nvSpPr>
          <p:cNvPr id="376" name="Google Shape;376;p1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05ff8bf7d1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205ff8bf7d1_0_0: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Ilana</a:t>
            </a:r>
            <a:endParaRPr/>
          </a:p>
        </p:txBody>
      </p:sp>
      <p:sp>
        <p:nvSpPr>
          <p:cNvPr id="383" name="Google Shape;383;g205ff8bf7d1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90" name="Google Shape;390;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Linda</a:t>
            </a:r>
            <a:endParaRPr/>
          </a:p>
        </p:txBody>
      </p:sp>
      <p:sp>
        <p:nvSpPr>
          <p:cNvPr id="245" name="Google Shape;245;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Linda</a:t>
            </a:r>
            <a:endParaRPr/>
          </a:p>
        </p:txBody>
      </p:sp>
      <p:sp>
        <p:nvSpPr>
          <p:cNvPr id="251" name="Google Shape;251;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Linda</a:t>
            </a:r>
            <a:endParaRPr/>
          </a:p>
        </p:txBody>
      </p:sp>
      <p:sp>
        <p:nvSpPr>
          <p:cNvPr id="155" name="Google Shape;155;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Linda</a:t>
            </a:r>
            <a:endParaRPr/>
          </a:p>
        </p:txBody>
      </p:sp>
      <p:sp>
        <p:nvSpPr>
          <p:cNvPr id="269" name="Google Shape;269;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80000"/>
              </a:lnSpc>
              <a:spcBef>
                <a:spcPts val="0"/>
              </a:spcBef>
              <a:spcAft>
                <a:spcPts val="0"/>
              </a:spcAft>
              <a:buClr>
                <a:schemeClr val="dk1"/>
              </a:buClr>
              <a:buSzPts val="1400"/>
              <a:buFont typeface="Calibri"/>
              <a:buNone/>
            </a:pPr>
            <a:r>
              <a:rPr lang="en-US" sz="930" b="0" i="0" u="none" strike="noStrike" cap="none">
                <a:solidFill>
                  <a:schemeClr val="dk1"/>
                </a:solidFill>
                <a:latin typeface="Calibri"/>
                <a:ea typeface="Calibri"/>
                <a:cs typeface="Calibri"/>
                <a:sym typeface="Calibri"/>
              </a:rPr>
              <a:t>Simon</a:t>
            </a:r>
            <a:endParaRPr sz="930" b="0" i="0" u="none" strike="noStrike" cap="none">
              <a:solidFill>
                <a:schemeClr val="dk1"/>
              </a:solidFill>
              <a:latin typeface="Calibri"/>
              <a:ea typeface="Calibri"/>
              <a:cs typeface="Calibri"/>
              <a:sym typeface="Calibri"/>
            </a:endParaRPr>
          </a:p>
        </p:txBody>
      </p:sp>
      <p:sp>
        <p:nvSpPr>
          <p:cNvPr id="175" name="Google Shape;175;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80000"/>
              </a:lnSpc>
              <a:spcBef>
                <a:spcPts val="0"/>
              </a:spcBef>
              <a:spcAft>
                <a:spcPts val="0"/>
              </a:spcAft>
              <a:buClr>
                <a:schemeClr val="dk1"/>
              </a:buClr>
              <a:buSzPts val="1400"/>
              <a:buFont typeface="Calibri"/>
              <a:buNone/>
            </a:pPr>
            <a:r>
              <a:rPr lang="en-US" sz="930"/>
              <a:t>Simon</a:t>
            </a:r>
            <a:endParaRPr sz="930" b="0" i="0" u="none" strike="noStrike" cap="none">
              <a:solidFill>
                <a:schemeClr val="dk1"/>
              </a:solidFill>
              <a:latin typeface="Calibri"/>
              <a:ea typeface="Calibri"/>
              <a:cs typeface="Calibri"/>
              <a:sym typeface="Calibri"/>
            </a:endParaRPr>
          </a:p>
        </p:txBody>
      </p:sp>
      <p:sp>
        <p:nvSpPr>
          <p:cNvPr id="286" name="Google Shape;286;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b48807c993_0_1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2b48807c993_0_11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Simon</a:t>
            </a:r>
            <a:endParaRPr/>
          </a:p>
        </p:txBody>
      </p:sp>
      <p:sp>
        <p:nvSpPr>
          <p:cNvPr id="293" name="Google Shape;293;g2b48807c993_0_11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5" name="Google Shape;25;p22"/>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22"/>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22"/>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08"/>
        <p:cNvGrpSpPr/>
        <p:nvPr/>
      </p:nvGrpSpPr>
      <p:grpSpPr>
        <a:xfrm>
          <a:off x="0" y="0"/>
          <a:ext cx="0" cy="0"/>
          <a:chOff x="0" y="0"/>
          <a:chExt cx="0" cy="0"/>
        </a:xfrm>
      </p:grpSpPr>
      <p:sp>
        <p:nvSpPr>
          <p:cNvPr id="109" name="Google Shape;109;p31"/>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0" name="Google Shape;110;p31"/>
          <p:cNvSpPr txBox="1">
            <a:spLocks noGrp="1"/>
          </p:cNvSpPr>
          <p:nvPr>
            <p:ph type="body" idx="1"/>
          </p:nvPr>
        </p:nvSpPr>
        <p:spPr>
          <a:xfrm rot="5400000">
            <a:off x="2759337" y="822961"/>
            <a:ext cx="3603812" cy="6196405"/>
          </a:xfrm>
          <a:prstGeom prst="rect">
            <a:avLst/>
          </a:prstGeom>
          <a:noFill/>
          <a:ln>
            <a:noFill/>
          </a:ln>
        </p:spPr>
        <p:txBody>
          <a:bodyPr spcFirstLastPara="1" wrap="square" lIns="91425" tIns="91425" rIns="91425" bIns="91425" anchor="ctr"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11" name="Google Shape;111;p31"/>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31"/>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31"/>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32"/>
          <p:cNvSpPr txBox="1">
            <a:spLocks noGrp="1"/>
          </p:cNvSpPr>
          <p:nvPr>
            <p:ph type="title"/>
          </p:nvPr>
        </p:nvSpPr>
        <p:spPr>
          <a:xfrm rot="5400000">
            <a:off x="4962879" y="2592212"/>
            <a:ext cx="4763911" cy="1430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6" name="Google Shape;116;p32"/>
          <p:cNvSpPr txBox="1">
            <a:spLocks noGrp="1"/>
          </p:cNvSpPr>
          <p:nvPr>
            <p:ph type="body" idx="1"/>
          </p:nvPr>
        </p:nvSpPr>
        <p:spPr>
          <a:xfrm rot="5400000">
            <a:off x="1686277" y="718256"/>
            <a:ext cx="4402667" cy="5178779"/>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17" name="Google Shape;117;p32"/>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p32"/>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9" name="Google Shape;119;p32"/>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34"/>
        <p:cNvGrpSpPr/>
        <p:nvPr/>
      </p:nvGrpSpPr>
      <p:grpSpPr>
        <a:xfrm>
          <a:off x="0" y="0"/>
          <a:ext cx="0" cy="0"/>
          <a:chOff x="0" y="0"/>
          <a:chExt cx="0" cy="0"/>
        </a:xfrm>
      </p:grpSpPr>
      <p:sp>
        <p:nvSpPr>
          <p:cNvPr id="135" name="Google Shape;135;g2b48807c993_0_137"/>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36" name="Google Shape;136;g2b48807c993_0_137"/>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7" name="Google Shape;137;g2b48807c993_0_137"/>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8" name="Google Shape;138;g2b48807c993_0_137"/>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39"/>
        <p:cNvGrpSpPr/>
        <p:nvPr/>
      </p:nvGrpSpPr>
      <p:grpSpPr>
        <a:xfrm>
          <a:off x="0" y="0"/>
          <a:ext cx="0" cy="0"/>
          <a:chOff x="0" y="0"/>
          <a:chExt cx="0" cy="0"/>
        </a:xfrm>
      </p:grpSpPr>
      <p:sp>
        <p:nvSpPr>
          <p:cNvPr id="140" name="Google Shape;140;g2b48807c993_0_142"/>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41" name="Google Shape;141;g2b48807c993_0_142"/>
          <p:cNvSpPr txBox="1">
            <a:spLocks noGrp="1"/>
          </p:cNvSpPr>
          <p:nvPr>
            <p:ph type="body" idx="1"/>
          </p:nvPr>
        </p:nvSpPr>
        <p:spPr>
          <a:xfrm>
            <a:off x="1463040" y="2119257"/>
            <a:ext cx="6196500" cy="3603900"/>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Source Sans Pro"/>
                <a:ea typeface="Source Sans Pro"/>
                <a:cs typeface="Source Sans Pro"/>
                <a:sym typeface="Source Sans Pro"/>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Source Sans Pro"/>
                <a:ea typeface="Source Sans Pro"/>
                <a:cs typeface="Source Sans Pro"/>
                <a:sym typeface="Source Sans Pro"/>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42" name="Google Shape;142;g2b48807c993_0_142"/>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3" name="Google Shape;143;g2b48807c993_0_142"/>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4" name="Google Shape;144;g2b48807c993_0_142"/>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45"/>
        <p:cNvGrpSpPr/>
        <p:nvPr/>
      </p:nvGrpSpPr>
      <p:grpSpPr>
        <a:xfrm>
          <a:off x="0" y="0"/>
          <a:ext cx="0" cy="0"/>
          <a:chOff x="0" y="0"/>
          <a:chExt cx="0" cy="0"/>
        </a:xfrm>
      </p:grpSpPr>
      <p:sp>
        <p:nvSpPr>
          <p:cNvPr id="146" name="Google Shape;146;g2b48807c993_0_148"/>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7" name="Google Shape;147;g2b48807c993_0_148"/>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8" name="Google Shape;148;g2b48807c993_0_148"/>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9"/>
        <p:cNvGrpSpPr/>
        <p:nvPr/>
      </p:nvGrpSpPr>
      <p:grpSpPr>
        <a:xfrm>
          <a:off x="0" y="0"/>
          <a:ext cx="0" cy="0"/>
          <a:chOff x="0" y="0"/>
          <a:chExt cx="0" cy="0"/>
        </a:xfrm>
      </p:grpSpPr>
      <p:grpSp>
        <p:nvGrpSpPr>
          <p:cNvPr id="150" name="Google Shape;150;g2b48807c993_0_152"/>
          <p:cNvGrpSpPr/>
          <p:nvPr/>
        </p:nvGrpSpPr>
        <p:grpSpPr>
          <a:xfrm>
            <a:off x="0" y="0"/>
            <a:ext cx="9144000" cy="6858000"/>
            <a:chOff x="0" y="0"/>
            <a:chExt cx="9144000" cy="6858000"/>
          </a:xfrm>
        </p:grpSpPr>
        <p:sp>
          <p:nvSpPr>
            <p:cNvPr id="151" name="Google Shape;151;g2b48807c993_0_152"/>
            <p:cNvSpPr/>
            <p:nvPr/>
          </p:nvSpPr>
          <p:spPr>
            <a:xfrm>
              <a:off x="0" y="0"/>
              <a:ext cx="7162800" cy="6858000"/>
            </a:xfrm>
            <a:prstGeom prst="rect">
              <a:avLst/>
            </a:prstGeom>
            <a:gradFill>
              <a:gsLst>
                <a:gs pos="0">
                  <a:srgbClr val="010101">
                    <a:alpha val="48235"/>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52" name="Google Shape;152;g2b48807c993_0_152"/>
            <p:cNvSpPr/>
            <p:nvPr/>
          </p:nvSpPr>
          <p:spPr>
            <a:xfrm>
              <a:off x="1143000" y="0"/>
              <a:ext cx="8001000" cy="6858000"/>
            </a:xfrm>
            <a:prstGeom prst="rect">
              <a:avLst/>
            </a:prstGeom>
            <a:gradFill>
              <a:gsLst>
                <a:gs pos="0">
                  <a:srgbClr val="010101">
                    <a:alpha val="5215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53" name="Google Shape;153;g2b48807c993_0_152"/>
          <p:cNvSpPr/>
          <p:nvPr/>
        </p:nvSpPr>
        <p:spPr>
          <a:xfrm rot="10800000">
            <a:off x="891756" y="5617684"/>
            <a:ext cx="7383000" cy="53730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0196"/>
                </a:srgbClr>
              </a:gs>
              <a:gs pos="30000">
                <a:srgbClr val="010101">
                  <a:alpha val="30196"/>
                </a:srgbClr>
              </a:gs>
              <a:gs pos="100000">
                <a:srgbClr val="010101">
                  <a:alpha val="2235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54" name="Google Shape;154;g2b48807c993_0_152"/>
          <p:cNvSpPr/>
          <p:nvPr/>
        </p:nvSpPr>
        <p:spPr>
          <a:xfrm>
            <a:off x="989952" y="1016990"/>
            <a:ext cx="7179600" cy="4831500"/>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55" name="Google Shape;155;g2b48807c993_0_152"/>
          <p:cNvSpPr/>
          <p:nvPr/>
        </p:nvSpPr>
        <p:spPr>
          <a:xfrm>
            <a:off x="990600" y="1009650"/>
            <a:ext cx="7179600" cy="4831500"/>
          </a:xfrm>
          <a:prstGeom prst="rect">
            <a:avLst/>
          </a:prstGeom>
          <a:blipFill rotWithShape="1">
            <a:blip r:embed="rId2">
              <a:alphaModFix amt="20000"/>
            </a:blip>
            <a:tile tx="0" ty="0" sx="99997" sy="99997"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56" name="Google Shape;156;g2b48807c993_0_152" descr="C:\Users\Administrator\Desktop\Pushpin Dev\Assets\pushpinLeft.png"/>
          <p:cNvPicPr preferRelativeResize="0"/>
          <p:nvPr/>
        </p:nvPicPr>
        <p:blipFill rotWithShape="1">
          <a:blip r:embed="rId3">
            <a:alphaModFix/>
          </a:blip>
          <a:srcRect/>
          <a:stretch/>
        </p:blipFill>
        <p:spPr>
          <a:xfrm rot="1435685">
            <a:off x="769521" y="702069"/>
            <a:ext cx="567831" cy="567830"/>
          </a:xfrm>
          <a:prstGeom prst="rect">
            <a:avLst/>
          </a:prstGeom>
          <a:noFill/>
          <a:ln>
            <a:noFill/>
          </a:ln>
        </p:spPr>
      </p:pic>
      <p:pic>
        <p:nvPicPr>
          <p:cNvPr id="157" name="Google Shape;157;g2b48807c993_0_152" descr="C:\Users\Administrator\Desktop\Pushpin Dev\Assets\pushpinLeft.png"/>
          <p:cNvPicPr preferRelativeResize="0"/>
          <p:nvPr/>
        </p:nvPicPr>
        <p:blipFill rotWithShape="1">
          <a:blip r:embed="rId3">
            <a:alphaModFix/>
          </a:blip>
          <a:srcRect/>
          <a:stretch/>
        </p:blipFill>
        <p:spPr>
          <a:xfrm rot="4096196">
            <a:off x="7855433" y="749720"/>
            <a:ext cx="566928" cy="566928"/>
          </a:xfrm>
          <a:prstGeom prst="rect">
            <a:avLst/>
          </a:prstGeom>
          <a:noFill/>
          <a:ln>
            <a:noFill/>
          </a:ln>
        </p:spPr>
      </p:pic>
      <p:sp>
        <p:nvSpPr>
          <p:cNvPr id="158" name="Google Shape;158;g2b48807c993_0_152"/>
          <p:cNvSpPr txBox="1">
            <a:spLocks noGrp="1"/>
          </p:cNvSpPr>
          <p:nvPr>
            <p:ph type="ctrTitle"/>
          </p:nvPr>
        </p:nvSpPr>
        <p:spPr>
          <a:xfrm>
            <a:off x="1727201" y="1794935"/>
            <a:ext cx="5723400" cy="18282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1400"/>
              <a:buFont typeface="Constantia"/>
              <a:buNone/>
              <a:defRPr sz="48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59" name="Google Shape;159;g2b48807c993_0_152"/>
          <p:cNvSpPr txBox="1">
            <a:spLocks noGrp="1"/>
          </p:cNvSpPr>
          <p:nvPr>
            <p:ph type="subTitle" idx="1"/>
          </p:nvPr>
        </p:nvSpPr>
        <p:spPr>
          <a:xfrm>
            <a:off x="1727200" y="3736622"/>
            <a:ext cx="5712300" cy="1524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480"/>
              </a:spcBef>
              <a:spcAft>
                <a:spcPts val="0"/>
              </a:spcAft>
              <a:buClr>
                <a:schemeClr val="accent2"/>
              </a:buClr>
              <a:buSzPts val="2040"/>
              <a:buFont typeface="Courgette"/>
              <a:buNone/>
              <a:defRPr sz="2400" b="0" i="0" u="none" strike="noStrike" cap="none">
                <a:solidFill>
                  <a:schemeClr val="dk2"/>
                </a:solidFill>
                <a:latin typeface="Source Sans Pro"/>
                <a:ea typeface="Source Sans Pro"/>
                <a:cs typeface="Source Sans Pro"/>
                <a:sym typeface="Source Sans Pro"/>
              </a:defRPr>
            </a:lvl1pPr>
            <a:lvl2pPr marR="0" lvl="1" algn="ctr" rtl="0">
              <a:lnSpc>
                <a:spcPct val="100000"/>
              </a:lnSpc>
              <a:spcBef>
                <a:spcPts val="440"/>
              </a:spcBef>
              <a:spcAft>
                <a:spcPts val="0"/>
              </a:spcAft>
              <a:buClr>
                <a:schemeClr val="accent2"/>
              </a:buClr>
              <a:buSzPts val="1870"/>
              <a:buFont typeface="Courgette"/>
              <a:buNone/>
              <a:defRPr sz="22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400"/>
              </a:spcBef>
              <a:spcAft>
                <a:spcPts val="0"/>
              </a:spcAft>
              <a:buClr>
                <a:schemeClr val="accent2"/>
              </a:buClr>
              <a:buSzPts val="1700"/>
              <a:buFont typeface="Courgette"/>
              <a:buNone/>
              <a:defRPr sz="20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360"/>
              </a:spcBef>
              <a:spcAft>
                <a:spcPts val="0"/>
              </a:spcAft>
              <a:buClr>
                <a:schemeClr val="accent2"/>
              </a:buClr>
              <a:buSzPts val="1530"/>
              <a:buFont typeface="Courgette"/>
              <a:buNone/>
              <a:defRPr sz="18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Source Sans Pro"/>
                <a:ea typeface="Source Sans Pro"/>
                <a:cs typeface="Source Sans Pro"/>
                <a:sym typeface="Source Sans Pro"/>
              </a:defRPr>
            </a:lvl9pPr>
          </a:lstStyle>
          <a:p>
            <a:endParaRPr/>
          </a:p>
        </p:txBody>
      </p:sp>
      <p:sp>
        <p:nvSpPr>
          <p:cNvPr id="160" name="Google Shape;160;g2b48807c993_0_152"/>
          <p:cNvSpPr txBox="1">
            <a:spLocks noGrp="1"/>
          </p:cNvSpPr>
          <p:nvPr>
            <p:ph type="dt" idx="10"/>
          </p:nvPr>
        </p:nvSpPr>
        <p:spPr>
          <a:xfrm>
            <a:off x="6770676" y="5357592"/>
            <a:ext cx="12138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1" name="Google Shape;161;g2b48807c993_0_152"/>
          <p:cNvSpPr txBox="1">
            <a:spLocks noGrp="1"/>
          </p:cNvSpPr>
          <p:nvPr>
            <p:ph type="ftr" idx="11"/>
          </p:nvPr>
        </p:nvSpPr>
        <p:spPr>
          <a:xfrm>
            <a:off x="1174044" y="5357592"/>
            <a:ext cx="50349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2" name="Google Shape;162;g2b48807c993_0_152"/>
          <p:cNvSpPr txBox="1">
            <a:spLocks noGrp="1"/>
          </p:cNvSpPr>
          <p:nvPr>
            <p:ph type="sldNum" idx="12"/>
          </p:nvPr>
        </p:nvSpPr>
        <p:spPr>
          <a:xfrm>
            <a:off x="6213930" y="5357592"/>
            <a:ext cx="5541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63"/>
        <p:cNvGrpSpPr/>
        <p:nvPr/>
      </p:nvGrpSpPr>
      <p:grpSpPr>
        <a:xfrm>
          <a:off x="0" y="0"/>
          <a:ext cx="0" cy="0"/>
          <a:chOff x="0" y="0"/>
          <a:chExt cx="0" cy="0"/>
        </a:xfrm>
      </p:grpSpPr>
      <p:sp>
        <p:nvSpPr>
          <p:cNvPr id="164" name="Google Shape;164;g2b48807c993_0_166"/>
          <p:cNvSpPr txBox="1">
            <a:spLocks noGrp="1"/>
          </p:cNvSpPr>
          <p:nvPr>
            <p:ph type="title"/>
          </p:nvPr>
        </p:nvSpPr>
        <p:spPr>
          <a:xfrm>
            <a:off x="1444979" y="2239430"/>
            <a:ext cx="6254100" cy="13620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1400"/>
              <a:buFont typeface="Constantia"/>
              <a:buNone/>
              <a:defRPr sz="40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65" name="Google Shape;165;g2b48807c993_0_166"/>
          <p:cNvSpPr txBox="1">
            <a:spLocks noGrp="1"/>
          </p:cNvSpPr>
          <p:nvPr>
            <p:ph type="body" idx="1"/>
          </p:nvPr>
        </p:nvSpPr>
        <p:spPr>
          <a:xfrm>
            <a:off x="1456267" y="3725334"/>
            <a:ext cx="6231600" cy="13095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400"/>
              </a:spcBef>
              <a:spcAft>
                <a:spcPts val="0"/>
              </a:spcAft>
              <a:buClr>
                <a:schemeClr val="accent2"/>
              </a:buClr>
              <a:buSzPts val="2040"/>
              <a:buFont typeface="Courgette"/>
              <a:buNone/>
              <a:defRPr sz="2000" b="0" i="0" u="none" strike="noStrike" cap="none">
                <a:solidFill>
                  <a:schemeClr val="dk2"/>
                </a:solidFill>
                <a:latin typeface="Source Sans Pro"/>
                <a:ea typeface="Source Sans Pro"/>
                <a:cs typeface="Source Sans Pro"/>
                <a:sym typeface="Source Sans Pro"/>
              </a:defRPr>
            </a:lvl1pPr>
            <a:lvl2pPr marL="914400" marR="0" lvl="1" indent="-228600" algn="l" rtl="0">
              <a:lnSpc>
                <a:spcPct val="100000"/>
              </a:lnSpc>
              <a:spcBef>
                <a:spcPts val="360"/>
              </a:spcBef>
              <a:spcAft>
                <a:spcPts val="0"/>
              </a:spcAft>
              <a:buClr>
                <a:schemeClr val="accent2"/>
              </a:buClr>
              <a:buSzPts val="1870"/>
              <a:buFont typeface="Courgette"/>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320"/>
              </a:spcBef>
              <a:spcAft>
                <a:spcPts val="0"/>
              </a:spcAft>
              <a:buClr>
                <a:schemeClr val="accent2"/>
              </a:buClr>
              <a:buSzPts val="1700"/>
              <a:buFont typeface="Courgette"/>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280"/>
              </a:spcBef>
              <a:spcAft>
                <a:spcPts val="0"/>
              </a:spcAft>
              <a:buClr>
                <a:schemeClr val="accent2"/>
              </a:buClr>
              <a:buSzPts val="1530"/>
              <a:buFont typeface="Courgette"/>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166" name="Google Shape;166;g2b48807c993_0_166"/>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7" name="Google Shape;167;g2b48807c993_0_166"/>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8" name="Google Shape;168;g2b48807c993_0_166"/>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69"/>
        <p:cNvGrpSpPr/>
        <p:nvPr/>
      </p:nvGrpSpPr>
      <p:grpSpPr>
        <a:xfrm>
          <a:off x="0" y="0"/>
          <a:ext cx="0" cy="0"/>
          <a:chOff x="0" y="0"/>
          <a:chExt cx="0" cy="0"/>
        </a:xfrm>
      </p:grpSpPr>
      <p:sp>
        <p:nvSpPr>
          <p:cNvPr id="170" name="Google Shape;170;g2b48807c993_0_172"/>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71" name="Google Shape;171;g2b48807c993_0_172"/>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72" name="Google Shape;172;g2b48807c993_0_172"/>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73" name="Google Shape;173;g2b48807c993_0_172"/>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g2b48807c993_0_172"/>
          <p:cNvSpPr txBox="1">
            <a:spLocks noGrp="1"/>
          </p:cNvSpPr>
          <p:nvPr>
            <p:ph type="body" idx="1"/>
          </p:nvPr>
        </p:nvSpPr>
        <p:spPr>
          <a:xfrm>
            <a:off x="1298448" y="2121407"/>
            <a:ext cx="3200400" cy="3602700"/>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Source Sans Pro"/>
                <a:ea typeface="Source Sans Pro"/>
                <a:cs typeface="Source Sans Pro"/>
                <a:sym typeface="Source Sans Pro"/>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Source Sans Pro"/>
                <a:ea typeface="Source Sans Pro"/>
                <a:cs typeface="Source Sans Pro"/>
                <a:sym typeface="Source Sans Pro"/>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75" name="Google Shape;175;g2b48807c993_0_172"/>
          <p:cNvSpPr txBox="1">
            <a:spLocks noGrp="1"/>
          </p:cNvSpPr>
          <p:nvPr>
            <p:ph type="body" idx="2"/>
          </p:nvPr>
        </p:nvSpPr>
        <p:spPr>
          <a:xfrm>
            <a:off x="4663440" y="2119313"/>
            <a:ext cx="3200400" cy="3605100"/>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Source Sans Pro"/>
                <a:ea typeface="Source Sans Pro"/>
                <a:cs typeface="Source Sans Pro"/>
                <a:sym typeface="Source Sans Pro"/>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Source Sans Pro"/>
                <a:ea typeface="Source Sans Pro"/>
                <a:cs typeface="Source Sans Pro"/>
                <a:sym typeface="Source Sans Pro"/>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76"/>
        <p:cNvGrpSpPr/>
        <p:nvPr/>
      </p:nvGrpSpPr>
      <p:grpSpPr>
        <a:xfrm>
          <a:off x="0" y="0"/>
          <a:ext cx="0" cy="0"/>
          <a:chOff x="0" y="0"/>
          <a:chExt cx="0" cy="0"/>
        </a:xfrm>
      </p:grpSpPr>
      <p:sp>
        <p:nvSpPr>
          <p:cNvPr id="177" name="Google Shape;177;g2b48807c993_0_179"/>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78" name="Google Shape;178;g2b48807c993_0_179"/>
          <p:cNvSpPr txBox="1">
            <a:spLocks noGrp="1"/>
          </p:cNvSpPr>
          <p:nvPr>
            <p:ph type="body" idx="1"/>
          </p:nvPr>
        </p:nvSpPr>
        <p:spPr>
          <a:xfrm>
            <a:off x="1557869" y="2122312"/>
            <a:ext cx="2939400" cy="820200"/>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Source Sans Pro"/>
                <a:ea typeface="Source Sans Pro"/>
                <a:cs typeface="Source Sans Pro"/>
                <a:sym typeface="Source Sans Pro"/>
              </a:defRPr>
            </a:lvl1pPr>
            <a:lvl2pPr marL="914400" marR="0" lvl="1" indent="-228600" algn="l" rtl="0">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179" name="Google Shape;179;g2b48807c993_0_179"/>
          <p:cNvSpPr txBox="1">
            <a:spLocks noGrp="1"/>
          </p:cNvSpPr>
          <p:nvPr>
            <p:ph type="body" idx="2"/>
          </p:nvPr>
        </p:nvSpPr>
        <p:spPr>
          <a:xfrm>
            <a:off x="4910669" y="2122311"/>
            <a:ext cx="2944500" cy="822900"/>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Source Sans Pro"/>
                <a:ea typeface="Source Sans Pro"/>
                <a:cs typeface="Source Sans Pro"/>
                <a:sym typeface="Source Sans Pro"/>
              </a:defRPr>
            </a:lvl1pPr>
            <a:lvl2pPr marL="914400" marR="0" lvl="1" indent="-228600" algn="l" rtl="0">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180" name="Google Shape;180;g2b48807c993_0_179"/>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81" name="Google Shape;181;g2b48807c993_0_179"/>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82" name="Google Shape;182;g2b48807c993_0_179"/>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g2b48807c993_0_179"/>
          <p:cNvSpPr txBox="1">
            <a:spLocks noGrp="1"/>
          </p:cNvSpPr>
          <p:nvPr>
            <p:ph type="body" idx="3"/>
          </p:nvPr>
        </p:nvSpPr>
        <p:spPr>
          <a:xfrm>
            <a:off x="1298448" y="2944368"/>
            <a:ext cx="3227700" cy="2779800"/>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Source Sans Pro"/>
                <a:ea typeface="Source Sans Pro"/>
                <a:cs typeface="Source Sans Pro"/>
                <a:sym typeface="Source Sans Pro"/>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Source Sans Pro"/>
                <a:ea typeface="Source Sans Pro"/>
                <a:cs typeface="Source Sans Pro"/>
                <a:sym typeface="Source Sans Pro"/>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84" name="Google Shape;184;g2b48807c993_0_179"/>
          <p:cNvSpPr txBox="1">
            <a:spLocks noGrp="1"/>
          </p:cNvSpPr>
          <p:nvPr>
            <p:ph type="body" idx="4"/>
          </p:nvPr>
        </p:nvSpPr>
        <p:spPr>
          <a:xfrm>
            <a:off x="4645151" y="2944813"/>
            <a:ext cx="3227700" cy="2779800"/>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Source Sans Pro"/>
                <a:ea typeface="Source Sans Pro"/>
                <a:cs typeface="Source Sans Pro"/>
                <a:sym typeface="Source Sans Pro"/>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Source Sans Pro"/>
                <a:ea typeface="Source Sans Pro"/>
                <a:cs typeface="Source Sans Pro"/>
                <a:sym typeface="Source Sans Pro"/>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85"/>
        <p:cNvGrpSpPr/>
        <p:nvPr/>
      </p:nvGrpSpPr>
      <p:grpSpPr>
        <a:xfrm>
          <a:off x="0" y="0"/>
          <a:ext cx="0" cy="0"/>
          <a:chOff x="0" y="0"/>
          <a:chExt cx="0" cy="0"/>
        </a:xfrm>
      </p:grpSpPr>
      <p:grpSp>
        <p:nvGrpSpPr>
          <p:cNvPr id="186" name="Google Shape;186;g2b48807c993_0_188"/>
          <p:cNvGrpSpPr/>
          <p:nvPr/>
        </p:nvGrpSpPr>
        <p:grpSpPr>
          <a:xfrm>
            <a:off x="0" y="0"/>
            <a:ext cx="9144000" cy="6858000"/>
            <a:chOff x="0" y="0"/>
            <a:chExt cx="9144000" cy="6858000"/>
          </a:xfrm>
        </p:grpSpPr>
        <p:sp>
          <p:nvSpPr>
            <p:cNvPr id="187" name="Google Shape;187;g2b48807c993_0_188"/>
            <p:cNvSpPr/>
            <p:nvPr/>
          </p:nvSpPr>
          <p:spPr>
            <a:xfrm>
              <a:off x="0" y="0"/>
              <a:ext cx="7162800" cy="6858000"/>
            </a:xfrm>
            <a:prstGeom prst="rect">
              <a:avLst/>
            </a:prstGeom>
            <a:gradFill>
              <a:gsLst>
                <a:gs pos="0">
                  <a:srgbClr val="010101">
                    <a:alpha val="48235"/>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88" name="Google Shape;188;g2b48807c993_0_188"/>
            <p:cNvSpPr/>
            <p:nvPr/>
          </p:nvSpPr>
          <p:spPr>
            <a:xfrm>
              <a:off x="1143000" y="0"/>
              <a:ext cx="8001000" cy="6858000"/>
            </a:xfrm>
            <a:prstGeom prst="rect">
              <a:avLst/>
            </a:prstGeom>
            <a:gradFill>
              <a:gsLst>
                <a:gs pos="0">
                  <a:srgbClr val="010101">
                    <a:alpha val="5215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89" name="Google Shape;189;g2b48807c993_0_188"/>
          <p:cNvSpPr/>
          <p:nvPr/>
        </p:nvSpPr>
        <p:spPr>
          <a:xfrm rot="10800000">
            <a:off x="632078" y="6057948"/>
            <a:ext cx="7721700" cy="53730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0196"/>
                </a:srgbClr>
              </a:gs>
              <a:gs pos="30000">
                <a:srgbClr val="010101">
                  <a:alpha val="30196"/>
                </a:srgbClr>
              </a:gs>
              <a:gs pos="100000">
                <a:srgbClr val="010101">
                  <a:alpha val="2235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90" name="Google Shape;190;g2b48807c993_0_188"/>
          <p:cNvSpPr/>
          <p:nvPr/>
        </p:nvSpPr>
        <p:spPr>
          <a:xfrm rot="59885">
            <a:off x="4468857" y="605100"/>
            <a:ext cx="3788975" cy="5722172"/>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91" name="Google Shape;191;g2b48807c993_0_188"/>
          <p:cNvSpPr/>
          <p:nvPr/>
        </p:nvSpPr>
        <p:spPr>
          <a:xfrm rot="59885">
            <a:off x="4471401" y="603441"/>
            <a:ext cx="3788975" cy="5722172"/>
          </a:xfrm>
          <a:prstGeom prst="rect">
            <a:avLst/>
          </a:prstGeom>
          <a:blipFill rotWithShape="1">
            <a:blip r:embed="rId2">
              <a:alphaModFix amt="20000"/>
            </a:blip>
            <a:tile tx="0" ty="0" sx="99997" sy="99997"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92" name="Google Shape;192;g2b48807c993_0_188"/>
          <p:cNvSpPr/>
          <p:nvPr/>
        </p:nvSpPr>
        <p:spPr>
          <a:xfrm rot="-59885">
            <a:off x="749221" y="576931"/>
            <a:ext cx="3788975" cy="5722172"/>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93" name="Google Shape;193;g2b48807c993_0_188"/>
          <p:cNvSpPr/>
          <p:nvPr/>
        </p:nvSpPr>
        <p:spPr>
          <a:xfrm rot="-59885">
            <a:off x="749825" y="576135"/>
            <a:ext cx="3788975" cy="5722172"/>
          </a:xfrm>
          <a:prstGeom prst="rect">
            <a:avLst/>
          </a:prstGeom>
          <a:blipFill rotWithShape="1">
            <a:blip r:embed="rId2">
              <a:alphaModFix amt="20000"/>
            </a:blip>
            <a:tile tx="0" ty="0" sx="99997" sy="99997"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94" name="Google Shape;194;g2b48807c993_0_188" descr="C:\Users\Administrator\Desktop\Pushpin Dev\Assets\pushpinLeft.png"/>
          <p:cNvPicPr preferRelativeResize="0"/>
          <p:nvPr/>
        </p:nvPicPr>
        <p:blipFill rotWithShape="1">
          <a:blip r:embed="rId3">
            <a:alphaModFix/>
          </a:blip>
          <a:srcRect/>
          <a:stretch/>
        </p:blipFill>
        <p:spPr>
          <a:xfrm rot="1435685">
            <a:off x="2371106" y="293953"/>
            <a:ext cx="567831" cy="567830"/>
          </a:xfrm>
          <a:prstGeom prst="rect">
            <a:avLst/>
          </a:prstGeom>
          <a:noFill/>
          <a:ln>
            <a:noFill/>
          </a:ln>
        </p:spPr>
      </p:pic>
      <p:pic>
        <p:nvPicPr>
          <p:cNvPr id="195" name="Google Shape;195;g2b48807c993_0_188"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196" name="Google Shape;196;g2b48807c993_0_188"/>
          <p:cNvSpPr txBox="1">
            <a:spLocks noGrp="1"/>
          </p:cNvSpPr>
          <p:nvPr>
            <p:ph type="title"/>
          </p:nvPr>
        </p:nvSpPr>
        <p:spPr>
          <a:xfrm rot="-59898">
            <a:off x="1108911" y="2020087"/>
            <a:ext cx="3064965" cy="1502927"/>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97" name="Google Shape;197;g2b48807c993_0_188"/>
          <p:cNvSpPr txBox="1">
            <a:spLocks noGrp="1"/>
          </p:cNvSpPr>
          <p:nvPr>
            <p:ph type="body" idx="1"/>
          </p:nvPr>
        </p:nvSpPr>
        <p:spPr>
          <a:xfrm rot="60090">
            <a:off x="4854303" y="1151033"/>
            <a:ext cx="3020861" cy="4625504"/>
          </a:xfrm>
          <a:prstGeom prst="rect">
            <a:avLst/>
          </a:prstGeom>
          <a:noFill/>
          <a:ln>
            <a:noFill/>
          </a:ln>
        </p:spPr>
        <p:txBody>
          <a:bodyPr spcFirstLastPara="1" wrap="square" lIns="91425" tIns="91425" rIns="91425" bIns="91425" anchor="ctr" anchorCtr="0">
            <a:noAutofit/>
          </a:bodyPr>
          <a:lstStyle>
            <a:lvl1pPr marL="457200" marR="0" lvl="0" indent="-347345"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Source Sans Pro"/>
                <a:ea typeface="Source Sans Pro"/>
                <a:cs typeface="Source Sans Pro"/>
                <a:sym typeface="Source Sans Pro"/>
              </a:defRPr>
            </a:lvl1pPr>
            <a:lvl2pPr marL="914400" marR="0" lvl="1"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2pPr>
            <a:lvl3pPr marL="1371600" marR="0" lvl="2"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Source Sans Pro"/>
                <a:ea typeface="Source Sans Pro"/>
                <a:cs typeface="Source Sans Pro"/>
                <a:sym typeface="Source Sans Pro"/>
              </a:defRPr>
            </a:lvl3pPr>
            <a:lvl4pPr marL="1828800" marR="0" lvl="3"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4pPr>
            <a:lvl5pPr marL="2286000" marR="0" lvl="4" indent="-304164" algn="l" rtl="0">
              <a:lnSpc>
                <a:spcPct val="100000"/>
              </a:lnSpc>
              <a:spcBef>
                <a:spcPts val="280"/>
              </a:spcBef>
              <a:spcAft>
                <a:spcPts val="0"/>
              </a:spcAft>
              <a:buClr>
                <a:schemeClr val="accent2"/>
              </a:buClr>
              <a:buSzPts val="1190"/>
              <a:buFont typeface="Courgette"/>
              <a:buChar char="O"/>
              <a:defRPr sz="1400" b="0" i="0" u="none" strike="noStrike" cap="none">
                <a:solidFill>
                  <a:schemeClr val="dk1"/>
                </a:solidFill>
                <a:latin typeface="Source Sans Pro"/>
                <a:ea typeface="Source Sans Pro"/>
                <a:cs typeface="Source Sans Pro"/>
                <a:sym typeface="Source Sans Pro"/>
              </a:defRPr>
            </a:lvl5pPr>
            <a:lvl6pPr marL="2743200" marR="0" lvl="5"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6pPr>
            <a:lvl7pPr marL="3200400" marR="0" lvl="6"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7pPr>
            <a:lvl8pPr marL="3657600" marR="0" lvl="7"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8pPr>
            <a:lvl9pPr marL="4114800" marR="0" lvl="8"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98" name="Google Shape;198;g2b48807c993_0_188"/>
          <p:cNvSpPr txBox="1">
            <a:spLocks noGrp="1"/>
          </p:cNvSpPr>
          <p:nvPr>
            <p:ph type="body" idx="2"/>
          </p:nvPr>
        </p:nvSpPr>
        <p:spPr>
          <a:xfrm rot="-59878">
            <a:off x="1148097" y="3623804"/>
            <a:ext cx="3048762" cy="2100319"/>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Source Sans Pro"/>
                <a:ea typeface="Source Sans Pro"/>
                <a:cs typeface="Source Sans Pro"/>
                <a:sym typeface="Source Sans Pro"/>
              </a:defRPr>
            </a:lvl9pPr>
          </a:lstStyle>
          <a:p>
            <a:endParaRPr/>
          </a:p>
        </p:txBody>
      </p:sp>
      <p:sp>
        <p:nvSpPr>
          <p:cNvPr id="199" name="Google Shape;199;g2b48807c993_0_188"/>
          <p:cNvSpPr txBox="1">
            <a:spLocks noGrp="1"/>
          </p:cNvSpPr>
          <p:nvPr>
            <p:ph type="dt" idx="10"/>
          </p:nvPr>
        </p:nvSpPr>
        <p:spPr>
          <a:xfrm rot="60335">
            <a:off x="6341733" y="5885731"/>
            <a:ext cx="1213687" cy="365154"/>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00" name="Google Shape;200;g2b48807c993_0_188"/>
          <p:cNvSpPr txBox="1">
            <a:spLocks noGrp="1"/>
          </p:cNvSpPr>
          <p:nvPr>
            <p:ph type="ftr" idx="11"/>
          </p:nvPr>
        </p:nvSpPr>
        <p:spPr>
          <a:xfrm rot="-60023">
            <a:off x="914518" y="5829251"/>
            <a:ext cx="3522537" cy="36515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01" name="Google Shape;201;g2b48807c993_0_188"/>
          <p:cNvSpPr txBox="1">
            <a:spLocks noGrp="1"/>
          </p:cNvSpPr>
          <p:nvPr>
            <p:ph type="sldNum" idx="12"/>
          </p:nvPr>
        </p:nvSpPr>
        <p:spPr>
          <a:xfrm rot="59587">
            <a:off x="7557350" y="5896927"/>
            <a:ext cx="553883" cy="36515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30" name="Google Shape;30;p23"/>
          <p:cNvSpPr txBox="1">
            <a:spLocks noGrp="1"/>
          </p:cNvSpPr>
          <p:nvPr>
            <p:ph type="body" idx="1"/>
          </p:nvPr>
        </p:nvSpPr>
        <p:spPr>
          <a:xfrm>
            <a:off x="1463040" y="2119257"/>
            <a:ext cx="6196405" cy="3603812"/>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31" name="Google Shape;31;p23"/>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23"/>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23"/>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02"/>
        <p:cNvGrpSpPr/>
        <p:nvPr/>
      </p:nvGrpSpPr>
      <p:grpSpPr>
        <a:xfrm>
          <a:off x="0" y="0"/>
          <a:ext cx="0" cy="0"/>
          <a:chOff x="0" y="0"/>
          <a:chExt cx="0" cy="0"/>
        </a:xfrm>
      </p:grpSpPr>
      <p:grpSp>
        <p:nvGrpSpPr>
          <p:cNvPr id="203" name="Google Shape;203;g2b48807c993_0_205"/>
          <p:cNvGrpSpPr/>
          <p:nvPr/>
        </p:nvGrpSpPr>
        <p:grpSpPr>
          <a:xfrm>
            <a:off x="0" y="0"/>
            <a:ext cx="9144000" cy="6858000"/>
            <a:chOff x="0" y="0"/>
            <a:chExt cx="9144000" cy="6858000"/>
          </a:xfrm>
        </p:grpSpPr>
        <p:sp>
          <p:nvSpPr>
            <p:cNvPr id="204" name="Google Shape;204;g2b48807c993_0_205"/>
            <p:cNvSpPr/>
            <p:nvPr/>
          </p:nvSpPr>
          <p:spPr>
            <a:xfrm>
              <a:off x="0" y="0"/>
              <a:ext cx="7162800" cy="6858000"/>
            </a:xfrm>
            <a:prstGeom prst="rect">
              <a:avLst/>
            </a:prstGeom>
            <a:gradFill>
              <a:gsLst>
                <a:gs pos="0">
                  <a:srgbClr val="010101">
                    <a:alpha val="48235"/>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05" name="Google Shape;205;g2b48807c993_0_205"/>
            <p:cNvSpPr/>
            <p:nvPr/>
          </p:nvSpPr>
          <p:spPr>
            <a:xfrm>
              <a:off x="1143000" y="0"/>
              <a:ext cx="8001000" cy="6858000"/>
            </a:xfrm>
            <a:prstGeom prst="rect">
              <a:avLst/>
            </a:prstGeom>
            <a:gradFill>
              <a:gsLst>
                <a:gs pos="0">
                  <a:srgbClr val="010101">
                    <a:alpha val="5215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
        <p:nvSpPr>
          <p:cNvPr id="206" name="Google Shape;206;g2b48807c993_0_205"/>
          <p:cNvSpPr/>
          <p:nvPr/>
        </p:nvSpPr>
        <p:spPr>
          <a:xfrm rot="10800000">
            <a:off x="632078" y="6057948"/>
            <a:ext cx="7721700" cy="53730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0196"/>
                </a:srgbClr>
              </a:gs>
              <a:gs pos="30000">
                <a:srgbClr val="010101">
                  <a:alpha val="30196"/>
                </a:srgbClr>
              </a:gs>
              <a:gs pos="100000">
                <a:srgbClr val="010101">
                  <a:alpha val="2235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07" name="Google Shape;207;g2b48807c993_0_205"/>
          <p:cNvSpPr/>
          <p:nvPr/>
        </p:nvSpPr>
        <p:spPr>
          <a:xfrm rot="-59885">
            <a:off x="749221" y="576931"/>
            <a:ext cx="3788975" cy="5722172"/>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08" name="Google Shape;208;g2b48807c993_0_205"/>
          <p:cNvSpPr/>
          <p:nvPr/>
        </p:nvSpPr>
        <p:spPr>
          <a:xfrm rot="-59885">
            <a:off x="745075" y="575832"/>
            <a:ext cx="3788975" cy="5722172"/>
          </a:xfrm>
          <a:prstGeom prst="rect">
            <a:avLst/>
          </a:prstGeom>
          <a:blipFill rotWithShape="1">
            <a:blip r:embed="rId2">
              <a:alphaModFix amt="20000"/>
            </a:blip>
            <a:tile tx="0" ty="0" sx="99997" sy="99997"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09" name="Google Shape;209;g2b48807c993_0_205"/>
          <p:cNvSpPr/>
          <p:nvPr/>
        </p:nvSpPr>
        <p:spPr>
          <a:xfrm rot="59885">
            <a:off x="4468857" y="605100"/>
            <a:ext cx="3788975" cy="5722172"/>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10" name="Google Shape;210;g2b48807c993_0_205"/>
          <p:cNvSpPr/>
          <p:nvPr/>
        </p:nvSpPr>
        <p:spPr>
          <a:xfrm rot="59885">
            <a:off x="4464753" y="603857"/>
            <a:ext cx="3788975" cy="5722172"/>
          </a:xfrm>
          <a:prstGeom prst="rect">
            <a:avLst/>
          </a:prstGeom>
          <a:blipFill rotWithShape="1">
            <a:blip r:embed="rId2">
              <a:alphaModFix amt="20000"/>
            </a:blip>
            <a:tile tx="0" ty="0" sx="99997" sy="99997"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211" name="Google Shape;211;g2b48807c993_0_205" descr="C:\Users\Administrator\Desktop\Pushpin Dev\Assets\pushpinLeft.png"/>
          <p:cNvPicPr preferRelativeResize="0"/>
          <p:nvPr/>
        </p:nvPicPr>
        <p:blipFill rotWithShape="1">
          <a:blip r:embed="rId3">
            <a:alphaModFix/>
          </a:blip>
          <a:srcRect/>
          <a:stretch/>
        </p:blipFill>
        <p:spPr>
          <a:xfrm rot="1435685">
            <a:off x="2371106" y="293953"/>
            <a:ext cx="567831" cy="567830"/>
          </a:xfrm>
          <a:prstGeom prst="rect">
            <a:avLst/>
          </a:prstGeom>
          <a:noFill/>
          <a:ln>
            <a:noFill/>
          </a:ln>
        </p:spPr>
      </p:pic>
      <p:pic>
        <p:nvPicPr>
          <p:cNvPr id="212" name="Google Shape;212;g2b48807c993_0_205"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213" name="Google Shape;213;g2b48807c993_0_205"/>
          <p:cNvSpPr txBox="1">
            <a:spLocks noGrp="1"/>
          </p:cNvSpPr>
          <p:nvPr>
            <p:ph type="title"/>
          </p:nvPr>
        </p:nvSpPr>
        <p:spPr>
          <a:xfrm rot="-59933">
            <a:off x="1106389" y="2020855"/>
            <a:ext cx="3063165" cy="1499627"/>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14" name="Google Shape;214;g2b48807c993_0_205"/>
          <p:cNvSpPr>
            <a:spLocks noGrp="1"/>
          </p:cNvSpPr>
          <p:nvPr>
            <p:ph type="pic" idx="2"/>
          </p:nvPr>
        </p:nvSpPr>
        <p:spPr>
          <a:xfrm rot="60175">
            <a:off x="4898626" y="1207345"/>
            <a:ext cx="2913746" cy="4539391"/>
          </a:xfrm>
          <a:prstGeom prst="rect">
            <a:avLst/>
          </a:prstGeom>
          <a:noFill/>
          <a:ln w="101600" cap="rnd" cmpd="sng">
            <a:solidFill>
              <a:srgbClr val="FFFFFF"/>
            </a:solidFill>
            <a:prstDash val="solid"/>
            <a:round/>
            <a:headEnd type="none" w="sm" len="sm"/>
            <a:tailEnd type="none" w="sm" len="sm"/>
          </a:ln>
          <a:effectLst>
            <a:outerShdw blurRad="88900" algn="tl" rotWithShape="0">
              <a:srgbClr val="000000">
                <a:alpha val="40000"/>
              </a:srgbClr>
            </a:outerShdw>
          </a:effectLst>
        </p:spPr>
      </p:sp>
      <p:sp>
        <p:nvSpPr>
          <p:cNvPr id="215" name="Google Shape;215;g2b48807c993_0_205"/>
          <p:cNvSpPr txBox="1">
            <a:spLocks noGrp="1"/>
          </p:cNvSpPr>
          <p:nvPr>
            <p:ph type="body" idx="1"/>
          </p:nvPr>
        </p:nvSpPr>
        <p:spPr>
          <a:xfrm rot="-59955">
            <a:off x="1152092" y="3621046"/>
            <a:ext cx="3044863" cy="2103019"/>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Source Sans Pro"/>
                <a:ea typeface="Source Sans Pro"/>
                <a:cs typeface="Source Sans Pro"/>
                <a:sym typeface="Source Sans Pro"/>
              </a:defRPr>
            </a:lvl9pPr>
          </a:lstStyle>
          <a:p>
            <a:endParaRPr/>
          </a:p>
        </p:txBody>
      </p:sp>
      <p:sp>
        <p:nvSpPr>
          <p:cNvPr id="216" name="Google Shape;216;g2b48807c993_0_205"/>
          <p:cNvSpPr txBox="1">
            <a:spLocks noGrp="1"/>
          </p:cNvSpPr>
          <p:nvPr>
            <p:ph type="dt" idx="10"/>
          </p:nvPr>
        </p:nvSpPr>
        <p:spPr>
          <a:xfrm rot="60335">
            <a:off x="6345971" y="5888796"/>
            <a:ext cx="1213687" cy="365154"/>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17" name="Google Shape;217;g2b48807c993_0_205"/>
          <p:cNvSpPr txBox="1">
            <a:spLocks noGrp="1"/>
          </p:cNvSpPr>
          <p:nvPr>
            <p:ph type="ftr" idx="11"/>
          </p:nvPr>
        </p:nvSpPr>
        <p:spPr>
          <a:xfrm rot="-59973">
            <a:off x="914533" y="5831050"/>
            <a:ext cx="3319105" cy="36515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18" name="Google Shape;218;g2b48807c993_0_205"/>
          <p:cNvSpPr txBox="1">
            <a:spLocks noGrp="1"/>
          </p:cNvSpPr>
          <p:nvPr>
            <p:ph type="sldNum" idx="12"/>
          </p:nvPr>
        </p:nvSpPr>
        <p:spPr>
          <a:xfrm rot="59587">
            <a:off x="7562126" y="5899992"/>
            <a:ext cx="553883" cy="36515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19"/>
        <p:cNvGrpSpPr/>
        <p:nvPr/>
      </p:nvGrpSpPr>
      <p:grpSpPr>
        <a:xfrm>
          <a:off x="0" y="0"/>
          <a:ext cx="0" cy="0"/>
          <a:chOff x="0" y="0"/>
          <a:chExt cx="0" cy="0"/>
        </a:xfrm>
      </p:grpSpPr>
      <p:sp>
        <p:nvSpPr>
          <p:cNvPr id="220" name="Google Shape;220;g2b48807c993_0_222"/>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21" name="Google Shape;221;g2b48807c993_0_222"/>
          <p:cNvSpPr txBox="1">
            <a:spLocks noGrp="1"/>
          </p:cNvSpPr>
          <p:nvPr>
            <p:ph type="body" idx="1"/>
          </p:nvPr>
        </p:nvSpPr>
        <p:spPr>
          <a:xfrm rot="5400000">
            <a:off x="2759246" y="822957"/>
            <a:ext cx="3603900" cy="6196500"/>
          </a:xfrm>
          <a:prstGeom prst="rect">
            <a:avLst/>
          </a:prstGeom>
          <a:noFill/>
          <a:ln>
            <a:noFill/>
          </a:ln>
        </p:spPr>
        <p:txBody>
          <a:bodyPr spcFirstLastPara="1" wrap="square" lIns="91425" tIns="91425" rIns="91425" bIns="91425" anchor="ctr"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Source Sans Pro"/>
                <a:ea typeface="Source Sans Pro"/>
                <a:cs typeface="Source Sans Pro"/>
                <a:sym typeface="Source Sans Pro"/>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Source Sans Pro"/>
                <a:ea typeface="Source Sans Pro"/>
                <a:cs typeface="Source Sans Pro"/>
                <a:sym typeface="Source Sans Pro"/>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222" name="Google Shape;222;g2b48807c993_0_222"/>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23" name="Google Shape;223;g2b48807c993_0_222"/>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24" name="Google Shape;224;g2b48807c993_0_222"/>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g2b48807c993_0_228"/>
          <p:cNvSpPr txBox="1">
            <a:spLocks noGrp="1"/>
          </p:cNvSpPr>
          <p:nvPr>
            <p:ph type="title"/>
          </p:nvPr>
        </p:nvSpPr>
        <p:spPr>
          <a:xfrm rot="5400000">
            <a:off x="4962768" y="2592190"/>
            <a:ext cx="4764000" cy="1431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27" name="Google Shape;227;g2b48807c993_0_228"/>
          <p:cNvSpPr txBox="1">
            <a:spLocks noGrp="1"/>
          </p:cNvSpPr>
          <p:nvPr>
            <p:ph type="body" idx="1"/>
          </p:nvPr>
        </p:nvSpPr>
        <p:spPr>
          <a:xfrm rot="5400000">
            <a:off x="1686150" y="718262"/>
            <a:ext cx="4402800" cy="5178900"/>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Source Sans Pro"/>
                <a:ea typeface="Source Sans Pro"/>
                <a:cs typeface="Source Sans Pro"/>
                <a:sym typeface="Source Sans Pro"/>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Source Sans Pro"/>
                <a:ea typeface="Source Sans Pro"/>
                <a:cs typeface="Source Sans Pro"/>
                <a:sym typeface="Source Sans Pro"/>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228" name="Google Shape;228;g2b48807c993_0_228"/>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29" name="Google Shape;229;g2b48807c993_0_228"/>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30" name="Google Shape;230;g2b48807c993_0_228"/>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24"/>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24"/>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8"/>
        <p:cNvGrpSpPr/>
        <p:nvPr/>
      </p:nvGrpSpPr>
      <p:grpSpPr>
        <a:xfrm>
          <a:off x="0" y="0"/>
          <a:ext cx="0" cy="0"/>
          <a:chOff x="0" y="0"/>
          <a:chExt cx="0" cy="0"/>
        </a:xfrm>
      </p:grpSpPr>
      <p:grpSp>
        <p:nvGrpSpPr>
          <p:cNvPr id="39" name="Google Shape;39;p25"/>
          <p:cNvGrpSpPr/>
          <p:nvPr/>
        </p:nvGrpSpPr>
        <p:grpSpPr>
          <a:xfrm>
            <a:off x="0" y="0"/>
            <a:ext cx="9144000" cy="6858000"/>
            <a:chOff x="0" y="0"/>
            <a:chExt cx="9144000" cy="6858000"/>
          </a:xfrm>
        </p:grpSpPr>
        <p:sp>
          <p:nvSpPr>
            <p:cNvPr id="40" name="Google Shape;40;p25"/>
            <p:cNvSpPr/>
            <p:nvPr/>
          </p:nvSpPr>
          <p:spPr>
            <a:xfrm>
              <a:off x="0" y="0"/>
              <a:ext cx="7162800" cy="6858000"/>
            </a:xfrm>
            <a:prstGeom prst="rect">
              <a:avLst/>
            </a:prstGeom>
            <a:gradFill>
              <a:gsLst>
                <a:gs pos="0">
                  <a:srgbClr val="010101">
                    <a:alpha val="4980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25"/>
            <p:cNvSpPr/>
            <p:nvPr/>
          </p:nvSpPr>
          <p:spPr>
            <a:xfrm>
              <a:off x="1143000" y="0"/>
              <a:ext cx="8001000" cy="6858000"/>
            </a:xfrm>
            <a:prstGeom prst="rect">
              <a:avLst/>
            </a:prstGeom>
            <a:gradFill>
              <a:gsLst>
                <a:gs pos="0">
                  <a:srgbClr val="010101">
                    <a:alpha val="53725"/>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 name="Google Shape;42;p25"/>
          <p:cNvSpPr/>
          <p:nvPr/>
        </p:nvSpPr>
        <p:spPr>
          <a:xfrm rot="10800000">
            <a:off x="891821" y="5617774"/>
            <a:ext cx="7382935"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1764"/>
                </a:srgbClr>
              </a:gs>
              <a:gs pos="30000">
                <a:srgbClr val="010101">
                  <a:alpha val="31764"/>
                </a:srgbClr>
              </a:gs>
              <a:gs pos="100000">
                <a:srgbClr val="010101">
                  <a:alpha val="2392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25"/>
          <p:cNvSpPr/>
          <p:nvPr/>
        </p:nvSpPr>
        <p:spPr>
          <a:xfrm>
            <a:off x="989952" y="1016990"/>
            <a:ext cx="7179733" cy="4831643"/>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25"/>
          <p:cNvSpPr/>
          <p:nvPr/>
        </p:nvSpPr>
        <p:spPr>
          <a:xfrm>
            <a:off x="990600" y="1009650"/>
            <a:ext cx="7179733" cy="4831643"/>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5" name="Google Shape;45;p25" descr="C:\Users\Administrator\Desktop\Pushpin Dev\Assets\pushpinLeft.png"/>
          <p:cNvPicPr preferRelativeResize="0"/>
          <p:nvPr/>
        </p:nvPicPr>
        <p:blipFill rotWithShape="1">
          <a:blip r:embed="rId3">
            <a:alphaModFix/>
          </a:blip>
          <a:srcRect/>
          <a:stretch/>
        </p:blipFill>
        <p:spPr>
          <a:xfrm rot="1435684">
            <a:off x="769521" y="702069"/>
            <a:ext cx="567831" cy="567830"/>
          </a:xfrm>
          <a:prstGeom prst="rect">
            <a:avLst/>
          </a:prstGeom>
          <a:noFill/>
          <a:ln>
            <a:noFill/>
          </a:ln>
        </p:spPr>
      </p:pic>
      <p:pic>
        <p:nvPicPr>
          <p:cNvPr id="46" name="Google Shape;46;p25" descr="C:\Users\Administrator\Desktop\Pushpin Dev\Assets\pushpinLeft.png"/>
          <p:cNvPicPr preferRelativeResize="0"/>
          <p:nvPr/>
        </p:nvPicPr>
        <p:blipFill rotWithShape="1">
          <a:blip r:embed="rId3">
            <a:alphaModFix/>
          </a:blip>
          <a:srcRect/>
          <a:stretch/>
        </p:blipFill>
        <p:spPr>
          <a:xfrm rot="4096196">
            <a:off x="7855433" y="749720"/>
            <a:ext cx="566928" cy="566928"/>
          </a:xfrm>
          <a:prstGeom prst="rect">
            <a:avLst/>
          </a:prstGeom>
          <a:noFill/>
          <a:ln>
            <a:noFill/>
          </a:ln>
        </p:spPr>
      </p:pic>
      <p:sp>
        <p:nvSpPr>
          <p:cNvPr id="47" name="Google Shape;47;p25"/>
          <p:cNvSpPr txBox="1">
            <a:spLocks noGrp="1"/>
          </p:cNvSpPr>
          <p:nvPr>
            <p:ph type="ctrTitle"/>
          </p:nvPr>
        </p:nvSpPr>
        <p:spPr>
          <a:xfrm>
            <a:off x="1727201" y="1794935"/>
            <a:ext cx="5723468" cy="182809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48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48" name="Google Shape;48;p25"/>
          <p:cNvSpPr txBox="1">
            <a:spLocks noGrp="1"/>
          </p:cNvSpPr>
          <p:nvPr>
            <p:ph type="subTitle" idx="1"/>
          </p:nvPr>
        </p:nvSpPr>
        <p:spPr>
          <a:xfrm>
            <a:off x="1727200" y="3736622"/>
            <a:ext cx="5712179" cy="1524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chemeClr val="accent2"/>
              </a:buClr>
              <a:buSzPts val="2040"/>
              <a:buFont typeface="Courgette"/>
              <a:buNone/>
              <a:defRPr sz="2400" b="0" i="0" u="none" strike="noStrike" cap="none">
                <a:solidFill>
                  <a:schemeClr val="dk2"/>
                </a:solidFill>
                <a:latin typeface="Arial"/>
                <a:ea typeface="Arial"/>
                <a:cs typeface="Arial"/>
                <a:sym typeface="Arial"/>
              </a:defRPr>
            </a:lvl1pPr>
            <a:lvl2pPr marR="0" lvl="1" algn="ctr">
              <a:lnSpc>
                <a:spcPct val="100000"/>
              </a:lnSpc>
              <a:spcBef>
                <a:spcPts val="440"/>
              </a:spcBef>
              <a:spcAft>
                <a:spcPts val="0"/>
              </a:spcAft>
              <a:buClr>
                <a:schemeClr val="accent2"/>
              </a:buClr>
              <a:buSzPts val="1870"/>
              <a:buFont typeface="Courgette"/>
              <a:buNone/>
              <a:defRPr sz="2200" b="0" i="0" u="none" strike="noStrike" cap="none">
                <a:solidFill>
                  <a:srgbClr val="888888"/>
                </a:solidFill>
                <a:latin typeface="Arial"/>
                <a:ea typeface="Arial"/>
                <a:cs typeface="Arial"/>
                <a:sym typeface="Arial"/>
              </a:defRPr>
            </a:lvl2pPr>
            <a:lvl3pPr marR="0" lvl="2" algn="ctr">
              <a:lnSpc>
                <a:spcPct val="100000"/>
              </a:lnSpc>
              <a:spcBef>
                <a:spcPts val="400"/>
              </a:spcBef>
              <a:spcAft>
                <a:spcPts val="0"/>
              </a:spcAft>
              <a:buClr>
                <a:schemeClr val="accent2"/>
              </a:buClr>
              <a:buSzPts val="1700"/>
              <a:buFont typeface="Courgette"/>
              <a:buNone/>
              <a:defRPr sz="2000" b="0" i="0" u="none" strike="noStrike" cap="none">
                <a:solidFill>
                  <a:srgbClr val="888888"/>
                </a:solidFill>
                <a:latin typeface="Arial"/>
                <a:ea typeface="Arial"/>
                <a:cs typeface="Arial"/>
                <a:sym typeface="Arial"/>
              </a:defRPr>
            </a:lvl3pPr>
            <a:lvl4pPr marR="0" lvl="3" algn="ctr">
              <a:lnSpc>
                <a:spcPct val="100000"/>
              </a:lnSpc>
              <a:spcBef>
                <a:spcPts val="360"/>
              </a:spcBef>
              <a:spcAft>
                <a:spcPts val="0"/>
              </a:spcAft>
              <a:buClr>
                <a:schemeClr val="accent2"/>
              </a:buClr>
              <a:buSzPts val="1530"/>
              <a:buFont typeface="Courgette"/>
              <a:buNone/>
              <a:defRPr sz="1800" b="0" i="0" u="none" strike="noStrike" cap="none">
                <a:solidFill>
                  <a:srgbClr val="888888"/>
                </a:solidFill>
                <a:latin typeface="Arial"/>
                <a:ea typeface="Arial"/>
                <a:cs typeface="Arial"/>
                <a:sym typeface="Arial"/>
              </a:defRPr>
            </a:lvl4pPr>
            <a:lvl5pPr marR="0" lvl="4"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5pPr>
            <a:lvl6pPr marR="0" lvl="5"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6pPr>
            <a:lvl7pPr marR="0" lvl="6"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7pPr>
            <a:lvl8pPr marR="0" lvl="7"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8pPr>
            <a:lvl9pPr marR="0" lvl="8"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9pPr>
          </a:lstStyle>
          <a:p>
            <a:endParaRPr/>
          </a:p>
        </p:txBody>
      </p:sp>
      <p:sp>
        <p:nvSpPr>
          <p:cNvPr id="49" name="Google Shape;49;p25"/>
          <p:cNvSpPr txBox="1">
            <a:spLocks noGrp="1"/>
          </p:cNvSpPr>
          <p:nvPr>
            <p:ph type="dt" idx="10"/>
          </p:nvPr>
        </p:nvSpPr>
        <p:spPr>
          <a:xfrm>
            <a:off x="6770676" y="535759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25"/>
          <p:cNvSpPr txBox="1">
            <a:spLocks noGrp="1"/>
          </p:cNvSpPr>
          <p:nvPr>
            <p:ph type="ftr" idx="11"/>
          </p:nvPr>
        </p:nvSpPr>
        <p:spPr>
          <a:xfrm>
            <a:off x="1174044" y="5357592"/>
            <a:ext cx="5034845"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1" name="Google Shape;51;p25"/>
          <p:cNvSpPr txBox="1">
            <a:spLocks noGrp="1"/>
          </p:cNvSpPr>
          <p:nvPr>
            <p:ph type="sldNum" idx="12"/>
          </p:nvPr>
        </p:nvSpPr>
        <p:spPr>
          <a:xfrm>
            <a:off x="6213930" y="5357592"/>
            <a:ext cx="55402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444979" y="2239430"/>
            <a:ext cx="6254044" cy="1362075"/>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40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4" name="Google Shape;54;p26"/>
          <p:cNvSpPr txBox="1">
            <a:spLocks noGrp="1"/>
          </p:cNvSpPr>
          <p:nvPr>
            <p:ph type="body" idx="1"/>
          </p:nvPr>
        </p:nvSpPr>
        <p:spPr>
          <a:xfrm>
            <a:off x="1456267" y="3725334"/>
            <a:ext cx="6231467" cy="1309511"/>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0" i="0" u="none" strike="noStrike" cap="none">
                <a:solidFill>
                  <a:schemeClr val="dk2"/>
                </a:solidFill>
                <a:latin typeface="Arial"/>
                <a:ea typeface="Arial"/>
                <a:cs typeface="Arial"/>
                <a:sym typeface="Arial"/>
              </a:defRPr>
            </a:lvl1pPr>
            <a:lvl2pPr marL="914400" marR="0" lvl="1" indent="-228600" algn="l">
              <a:lnSpc>
                <a:spcPct val="100000"/>
              </a:lnSpc>
              <a:spcBef>
                <a:spcPts val="360"/>
              </a:spcBef>
              <a:spcAft>
                <a:spcPts val="0"/>
              </a:spcAft>
              <a:buClr>
                <a:schemeClr val="accent2"/>
              </a:buClr>
              <a:buSzPts val="1870"/>
              <a:buFont typeface="Courgette"/>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320"/>
              </a:spcBef>
              <a:spcAft>
                <a:spcPts val="0"/>
              </a:spcAft>
              <a:buClr>
                <a:schemeClr val="accent2"/>
              </a:buClr>
              <a:buSzPts val="1700"/>
              <a:buFont typeface="Courgette"/>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280"/>
              </a:spcBef>
              <a:spcAft>
                <a:spcPts val="0"/>
              </a:spcAft>
              <a:buClr>
                <a:schemeClr val="accent2"/>
              </a:buClr>
              <a:buSzPts val="1530"/>
              <a:buFont typeface="Courgette"/>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9pPr>
          </a:lstStyle>
          <a:p>
            <a:endParaRPr/>
          </a:p>
        </p:txBody>
      </p:sp>
      <p:sp>
        <p:nvSpPr>
          <p:cNvPr id="55" name="Google Shape;55;p26"/>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26"/>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7" name="Google Shape;57;p26"/>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60" name="Google Shape;60;p27"/>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Google Shape;61;p27"/>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2" name="Google Shape;62;p27"/>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27"/>
          <p:cNvSpPr txBox="1">
            <a:spLocks noGrp="1"/>
          </p:cNvSpPr>
          <p:nvPr>
            <p:ph type="body" idx="1"/>
          </p:nvPr>
        </p:nvSpPr>
        <p:spPr>
          <a:xfrm>
            <a:off x="1298448" y="2121407"/>
            <a:ext cx="3200400" cy="360273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64" name="Google Shape;64;p27"/>
          <p:cNvSpPr txBox="1">
            <a:spLocks noGrp="1"/>
          </p:cNvSpPr>
          <p:nvPr>
            <p:ph type="body" idx="2"/>
          </p:nvPr>
        </p:nvSpPr>
        <p:spPr>
          <a:xfrm>
            <a:off x="4663440" y="2119313"/>
            <a:ext cx="3200400" cy="3605212"/>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67" name="Google Shape;67;p28"/>
          <p:cNvSpPr txBox="1">
            <a:spLocks noGrp="1"/>
          </p:cNvSpPr>
          <p:nvPr>
            <p:ph type="body" idx="1"/>
          </p:nvPr>
        </p:nvSpPr>
        <p:spPr>
          <a:xfrm>
            <a:off x="1557869" y="2122312"/>
            <a:ext cx="2939521" cy="820208"/>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Arial"/>
                <a:ea typeface="Arial"/>
                <a:cs typeface="Arial"/>
                <a:sym typeface="Arial"/>
              </a:defRPr>
            </a:lvl1pPr>
            <a:lvl2pPr marL="914400" marR="0" lvl="1" indent="-228600" algn="l">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9pPr>
          </a:lstStyle>
          <a:p>
            <a:endParaRPr/>
          </a:p>
        </p:txBody>
      </p:sp>
      <p:sp>
        <p:nvSpPr>
          <p:cNvPr id="68" name="Google Shape;68;p28"/>
          <p:cNvSpPr txBox="1">
            <a:spLocks noGrp="1"/>
          </p:cNvSpPr>
          <p:nvPr>
            <p:ph type="body" idx="2"/>
          </p:nvPr>
        </p:nvSpPr>
        <p:spPr>
          <a:xfrm>
            <a:off x="4910669" y="2122311"/>
            <a:ext cx="2944368" cy="822960"/>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Arial"/>
                <a:ea typeface="Arial"/>
                <a:cs typeface="Arial"/>
                <a:sym typeface="Arial"/>
              </a:defRPr>
            </a:lvl1pPr>
            <a:lvl2pPr marL="914400" marR="0" lvl="1" indent="-228600" algn="l">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9pPr>
          </a:lstStyle>
          <a:p>
            <a:endParaRPr/>
          </a:p>
        </p:txBody>
      </p:sp>
      <p:sp>
        <p:nvSpPr>
          <p:cNvPr id="69" name="Google Shape;69;p28"/>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28"/>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28"/>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28"/>
          <p:cNvSpPr txBox="1">
            <a:spLocks noGrp="1"/>
          </p:cNvSpPr>
          <p:nvPr>
            <p:ph type="body" idx="3"/>
          </p:nvPr>
        </p:nvSpPr>
        <p:spPr>
          <a:xfrm>
            <a:off x="1298448" y="2944368"/>
            <a:ext cx="3227832" cy="277977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73" name="Google Shape;73;p28"/>
          <p:cNvSpPr txBox="1">
            <a:spLocks noGrp="1"/>
          </p:cNvSpPr>
          <p:nvPr>
            <p:ph type="body" idx="4"/>
          </p:nvPr>
        </p:nvSpPr>
        <p:spPr>
          <a:xfrm>
            <a:off x="4645151" y="2944813"/>
            <a:ext cx="3227832" cy="277977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4"/>
        <p:cNvGrpSpPr/>
        <p:nvPr/>
      </p:nvGrpSpPr>
      <p:grpSpPr>
        <a:xfrm>
          <a:off x="0" y="0"/>
          <a:ext cx="0" cy="0"/>
          <a:chOff x="0" y="0"/>
          <a:chExt cx="0" cy="0"/>
        </a:xfrm>
      </p:grpSpPr>
      <p:grpSp>
        <p:nvGrpSpPr>
          <p:cNvPr id="75" name="Google Shape;75;p29"/>
          <p:cNvGrpSpPr/>
          <p:nvPr/>
        </p:nvGrpSpPr>
        <p:grpSpPr>
          <a:xfrm>
            <a:off x="0" y="0"/>
            <a:ext cx="9144000" cy="6858000"/>
            <a:chOff x="0" y="0"/>
            <a:chExt cx="9144000" cy="6858000"/>
          </a:xfrm>
        </p:grpSpPr>
        <p:sp>
          <p:nvSpPr>
            <p:cNvPr id="76" name="Google Shape;76;p29"/>
            <p:cNvSpPr/>
            <p:nvPr/>
          </p:nvSpPr>
          <p:spPr>
            <a:xfrm>
              <a:off x="0" y="0"/>
              <a:ext cx="7162800" cy="6858000"/>
            </a:xfrm>
            <a:prstGeom prst="rect">
              <a:avLst/>
            </a:prstGeom>
            <a:gradFill>
              <a:gsLst>
                <a:gs pos="0">
                  <a:srgbClr val="010101">
                    <a:alpha val="4980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 name="Google Shape;77;p29"/>
            <p:cNvSpPr/>
            <p:nvPr/>
          </p:nvSpPr>
          <p:spPr>
            <a:xfrm>
              <a:off x="1143000" y="0"/>
              <a:ext cx="8001000" cy="6858000"/>
            </a:xfrm>
            <a:prstGeom prst="rect">
              <a:avLst/>
            </a:prstGeom>
            <a:gradFill>
              <a:gsLst>
                <a:gs pos="0">
                  <a:srgbClr val="010101">
                    <a:alpha val="53725"/>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8" name="Google Shape;78;p29"/>
          <p:cNvSpPr/>
          <p:nvPr/>
        </p:nvSpPr>
        <p:spPr>
          <a:xfrm rot="10800000">
            <a:off x="632177" y="6058038"/>
            <a:ext cx="772160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1764"/>
                </a:srgbClr>
              </a:gs>
              <a:gs pos="30000">
                <a:srgbClr val="010101">
                  <a:alpha val="31764"/>
                </a:srgbClr>
              </a:gs>
              <a:gs pos="100000">
                <a:srgbClr val="010101">
                  <a:alpha val="2392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29"/>
          <p:cNvSpPr/>
          <p:nvPr/>
        </p:nvSpPr>
        <p:spPr>
          <a:xfrm rot="60000">
            <a:off x="4468872" y="605163"/>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29"/>
          <p:cNvSpPr/>
          <p:nvPr/>
        </p:nvSpPr>
        <p:spPr>
          <a:xfrm rot="60000">
            <a:off x="4471416" y="603504"/>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29"/>
          <p:cNvSpPr/>
          <p:nvPr/>
        </p:nvSpPr>
        <p:spPr>
          <a:xfrm rot="-60000">
            <a:off x="749204" y="576868"/>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29"/>
          <p:cNvSpPr/>
          <p:nvPr/>
        </p:nvSpPr>
        <p:spPr>
          <a:xfrm rot="-60000">
            <a:off x="749808" y="576072"/>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3" name="Google Shape;83;p29" descr="C:\Users\Administrator\Desktop\Pushpin Dev\Assets\pushpinLeft.png"/>
          <p:cNvPicPr preferRelativeResize="0"/>
          <p:nvPr/>
        </p:nvPicPr>
        <p:blipFill rotWithShape="1">
          <a:blip r:embed="rId3">
            <a:alphaModFix/>
          </a:blip>
          <a:srcRect/>
          <a:stretch/>
        </p:blipFill>
        <p:spPr>
          <a:xfrm rot="1435684">
            <a:off x="2371106" y="293953"/>
            <a:ext cx="567831" cy="567830"/>
          </a:xfrm>
          <a:prstGeom prst="rect">
            <a:avLst/>
          </a:prstGeom>
          <a:noFill/>
          <a:ln>
            <a:noFill/>
          </a:ln>
        </p:spPr>
      </p:pic>
      <p:pic>
        <p:nvPicPr>
          <p:cNvPr id="84" name="Google Shape;84;p29"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85" name="Google Shape;85;p29"/>
          <p:cNvSpPr txBox="1">
            <a:spLocks noGrp="1"/>
          </p:cNvSpPr>
          <p:nvPr>
            <p:ph type="title"/>
          </p:nvPr>
        </p:nvSpPr>
        <p:spPr>
          <a:xfrm rot="-60000">
            <a:off x="1108976" y="2020042"/>
            <a:ext cx="3064827" cy="1503037"/>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86" name="Google Shape;86;p29"/>
          <p:cNvSpPr txBox="1">
            <a:spLocks noGrp="1"/>
          </p:cNvSpPr>
          <p:nvPr>
            <p:ph type="body" idx="1"/>
          </p:nvPr>
        </p:nvSpPr>
        <p:spPr>
          <a:xfrm rot="60000">
            <a:off x="4854291" y="1150993"/>
            <a:ext cx="3020792" cy="4625489"/>
          </a:xfrm>
          <a:prstGeom prst="rect">
            <a:avLst/>
          </a:prstGeom>
          <a:noFill/>
          <a:ln>
            <a:noFill/>
          </a:ln>
        </p:spPr>
        <p:txBody>
          <a:bodyPr spcFirstLastPara="1" wrap="square" lIns="91425" tIns="91425" rIns="91425" bIns="91425" anchor="ctr" anchorCtr="0">
            <a:noAutofit/>
          </a:bodyPr>
          <a:lstStyle>
            <a:lvl1pPr marL="457200" marR="0" lvl="0" indent="-347345"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1pPr>
            <a:lvl2pPr marL="914400" marR="0" lvl="1"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2pPr>
            <a:lvl3pPr marL="1371600" marR="0" lvl="2"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3pPr>
            <a:lvl4pPr marL="1828800" marR="0" lvl="3"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4pPr>
            <a:lvl5pPr marL="2286000" marR="0" lvl="4" indent="-304164" algn="l">
              <a:lnSpc>
                <a:spcPct val="100000"/>
              </a:lnSpc>
              <a:spcBef>
                <a:spcPts val="280"/>
              </a:spcBef>
              <a:spcAft>
                <a:spcPts val="0"/>
              </a:spcAft>
              <a:buClr>
                <a:schemeClr val="accent2"/>
              </a:buClr>
              <a:buSzPts val="1190"/>
              <a:buFont typeface="Courgette"/>
              <a:buChar char="O"/>
              <a:defRPr sz="1400" b="0" i="0" u="none" strike="noStrike" cap="none">
                <a:solidFill>
                  <a:schemeClr val="dk1"/>
                </a:solidFill>
                <a:latin typeface="Arial"/>
                <a:ea typeface="Arial"/>
                <a:cs typeface="Arial"/>
                <a:sym typeface="Arial"/>
              </a:defRPr>
            </a:lvl5pPr>
            <a:lvl6pPr marL="2743200" marR="0" lvl="5"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6pPr>
            <a:lvl7pPr marL="3200400" marR="0" lvl="6"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7pPr>
            <a:lvl8pPr marL="3657600" marR="0" lvl="7"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8pPr>
            <a:lvl9pPr marL="4114800" marR="0" lvl="8"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9pPr>
          </a:lstStyle>
          <a:p>
            <a:endParaRPr/>
          </a:p>
        </p:txBody>
      </p:sp>
      <p:sp>
        <p:nvSpPr>
          <p:cNvPr id="87" name="Google Shape;87;p29"/>
          <p:cNvSpPr txBox="1">
            <a:spLocks noGrp="1"/>
          </p:cNvSpPr>
          <p:nvPr>
            <p:ph type="body" idx="2"/>
          </p:nvPr>
        </p:nvSpPr>
        <p:spPr>
          <a:xfrm rot="-60000">
            <a:off x="1148125" y="3623748"/>
            <a:ext cx="3048891" cy="210040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9pPr>
          </a:lstStyle>
          <a:p>
            <a:endParaRPr/>
          </a:p>
        </p:txBody>
      </p:sp>
      <p:sp>
        <p:nvSpPr>
          <p:cNvPr id="88" name="Google Shape;88;p29"/>
          <p:cNvSpPr txBox="1">
            <a:spLocks noGrp="1"/>
          </p:cNvSpPr>
          <p:nvPr>
            <p:ph type="dt" idx="10"/>
          </p:nvPr>
        </p:nvSpPr>
        <p:spPr>
          <a:xfrm rot="60000">
            <a:off x="6341698" y="588567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29"/>
          <p:cNvSpPr txBox="1">
            <a:spLocks noGrp="1"/>
          </p:cNvSpPr>
          <p:nvPr>
            <p:ph type="ftr" idx="11"/>
          </p:nvPr>
        </p:nvSpPr>
        <p:spPr>
          <a:xfrm rot="-60000">
            <a:off x="914554" y="5829261"/>
            <a:ext cx="352260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Google Shape;90;p29"/>
          <p:cNvSpPr txBox="1">
            <a:spLocks noGrp="1"/>
          </p:cNvSpPr>
          <p:nvPr>
            <p:ph type="sldNum" idx="12"/>
          </p:nvPr>
        </p:nvSpPr>
        <p:spPr>
          <a:xfrm rot="60000">
            <a:off x="7557313" y="5896961"/>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grpSp>
        <p:nvGrpSpPr>
          <p:cNvPr id="92" name="Google Shape;92;p30"/>
          <p:cNvGrpSpPr/>
          <p:nvPr/>
        </p:nvGrpSpPr>
        <p:grpSpPr>
          <a:xfrm>
            <a:off x="0" y="0"/>
            <a:ext cx="9144000" cy="6858000"/>
            <a:chOff x="0" y="0"/>
            <a:chExt cx="9144000" cy="6858000"/>
          </a:xfrm>
        </p:grpSpPr>
        <p:sp>
          <p:nvSpPr>
            <p:cNvPr id="93" name="Google Shape;93;p30"/>
            <p:cNvSpPr/>
            <p:nvPr/>
          </p:nvSpPr>
          <p:spPr>
            <a:xfrm>
              <a:off x="0" y="0"/>
              <a:ext cx="7162800" cy="6858000"/>
            </a:xfrm>
            <a:prstGeom prst="rect">
              <a:avLst/>
            </a:prstGeom>
            <a:gradFill>
              <a:gsLst>
                <a:gs pos="0">
                  <a:srgbClr val="010101">
                    <a:alpha val="4980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p30"/>
            <p:cNvSpPr/>
            <p:nvPr/>
          </p:nvSpPr>
          <p:spPr>
            <a:xfrm>
              <a:off x="1143000" y="0"/>
              <a:ext cx="8001000" cy="6858000"/>
            </a:xfrm>
            <a:prstGeom prst="rect">
              <a:avLst/>
            </a:prstGeom>
            <a:gradFill>
              <a:gsLst>
                <a:gs pos="0">
                  <a:srgbClr val="010101">
                    <a:alpha val="53725"/>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5" name="Google Shape;95;p30"/>
          <p:cNvSpPr/>
          <p:nvPr/>
        </p:nvSpPr>
        <p:spPr>
          <a:xfrm rot="10800000">
            <a:off x="632177" y="6058038"/>
            <a:ext cx="772160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1764"/>
                </a:srgbClr>
              </a:gs>
              <a:gs pos="30000">
                <a:srgbClr val="010101">
                  <a:alpha val="31764"/>
                </a:srgbClr>
              </a:gs>
              <a:gs pos="100000">
                <a:srgbClr val="010101">
                  <a:alpha val="2392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30"/>
          <p:cNvSpPr/>
          <p:nvPr/>
        </p:nvSpPr>
        <p:spPr>
          <a:xfrm rot="-60000">
            <a:off x="749204" y="576868"/>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7" name="Google Shape;97;p30"/>
          <p:cNvSpPr/>
          <p:nvPr/>
        </p:nvSpPr>
        <p:spPr>
          <a:xfrm rot="-60000">
            <a:off x="745058" y="575769"/>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30"/>
          <p:cNvSpPr/>
          <p:nvPr/>
        </p:nvSpPr>
        <p:spPr>
          <a:xfrm rot="60000">
            <a:off x="4468872" y="605163"/>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30"/>
          <p:cNvSpPr/>
          <p:nvPr/>
        </p:nvSpPr>
        <p:spPr>
          <a:xfrm rot="60000">
            <a:off x="4464768" y="603920"/>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0" name="Google Shape;100;p30" descr="C:\Users\Administrator\Desktop\Pushpin Dev\Assets\pushpinLeft.png"/>
          <p:cNvPicPr preferRelativeResize="0"/>
          <p:nvPr/>
        </p:nvPicPr>
        <p:blipFill rotWithShape="1">
          <a:blip r:embed="rId3">
            <a:alphaModFix/>
          </a:blip>
          <a:srcRect/>
          <a:stretch/>
        </p:blipFill>
        <p:spPr>
          <a:xfrm rot="1435684">
            <a:off x="2371106" y="293953"/>
            <a:ext cx="567831" cy="567830"/>
          </a:xfrm>
          <a:prstGeom prst="rect">
            <a:avLst/>
          </a:prstGeom>
          <a:noFill/>
          <a:ln>
            <a:noFill/>
          </a:ln>
        </p:spPr>
      </p:pic>
      <p:pic>
        <p:nvPicPr>
          <p:cNvPr id="101" name="Google Shape;101;p30"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102" name="Google Shape;102;p30"/>
          <p:cNvSpPr txBox="1">
            <a:spLocks noGrp="1"/>
          </p:cNvSpPr>
          <p:nvPr>
            <p:ph type="title"/>
          </p:nvPr>
        </p:nvSpPr>
        <p:spPr>
          <a:xfrm rot="-60000">
            <a:off x="1106424" y="2020824"/>
            <a:ext cx="3063240" cy="1499616"/>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03" name="Google Shape;103;p30"/>
          <p:cNvSpPr>
            <a:spLocks noGrp="1"/>
          </p:cNvSpPr>
          <p:nvPr>
            <p:ph type="pic" idx="2"/>
          </p:nvPr>
        </p:nvSpPr>
        <p:spPr>
          <a:xfrm rot="60000">
            <a:off x="4898615" y="1207272"/>
            <a:ext cx="2913863" cy="4539412"/>
          </a:xfrm>
          <a:prstGeom prst="rect">
            <a:avLst/>
          </a:prstGeom>
          <a:noFill/>
          <a:ln w="101600" cap="rnd" cmpd="sng">
            <a:solidFill>
              <a:srgbClr val="FFFFFF"/>
            </a:solidFill>
            <a:prstDash val="solid"/>
            <a:round/>
            <a:headEnd type="none" w="sm" len="sm"/>
            <a:tailEnd type="none" w="sm" len="sm"/>
          </a:ln>
          <a:effectLst>
            <a:outerShdw blurRad="88900" algn="tl" rotWithShape="0">
              <a:srgbClr val="000000">
                <a:alpha val="40000"/>
              </a:srgbClr>
            </a:outerShdw>
          </a:effectLst>
        </p:spPr>
      </p:sp>
      <p:sp>
        <p:nvSpPr>
          <p:cNvPr id="104" name="Google Shape;104;p30"/>
          <p:cNvSpPr txBox="1">
            <a:spLocks noGrp="1"/>
          </p:cNvSpPr>
          <p:nvPr>
            <p:ph type="body" idx="1"/>
          </p:nvPr>
        </p:nvSpPr>
        <p:spPr>
          <a:xfrm rot="-60000">
            <a:off x="1152144" y="3621024"/>
            <a:ext cx="3044952" cy="210312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9pPr>
          </a:lstStyle>
          <a:p>
            <a:endParaRPr/>
          </a:p>
        </p:txBody>
      </p:sp>
      <p:sp>
        <p:nvSpPr>
          <p:cNvPr id="105" name="Google Shape;105;p30"/>
          <p:cNvSpPr txBox="1">
            <a:spLocks noGrp="1"/>
          </p:cNvSpPr>
          <p:nvPr>
            <p:ph type="dt" idx="10"/>
          </p:nvPr>
        </p:nvSpPr>
        <p:spPr>
          <a:xfrm rot="60000">
            <a:off x="6345936" y="5888737"/>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6" name="Google Shape;106;p30"/>
          <p:cNvSpPr txBox="1">
            <a:spLocks noGrp="1"/>
          </p:cNvSpPr>
          <p:nvPr>
            <p:ph type="ftr" idx="11"/>
          </p:nvPr>
        </p:nvSpPr>
        <p:spPr>
          <a:xfrm rot="-60000">
            <a:off x="914569" y="5831037"/>
            <a:ext cx="331904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 name="Google Shape;107;p30"/>
          <p:cNvSpPr txBox="1">
            <a:spLocks noGrp="1"/>
          </p:cNvSpPr>
          <p:nvPr>
            <p:ph type="sldNum" idx="12"/>
          </p:nvPr>
        </p:nvSpPr>
        <p:spPr>
          <a:xfrm rot="60000">
            <a:off x="7562089" y="5900026"/>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10000"/>
          </a:blip>
          <a:stretch>
            <a:fillRect/>
          </a:stretch>
        </a:blipFill>
        <a:effectLst/>
      </p:bgPr>
    </p:bg>
    <p:spTree>
      <p:nvGrpSpPr>
        <p:cNvPr id="1" name="Shape 9"/>
        <p:cNvGrpSpPr/>
        <p:nvPr/>
      </p:nvGrpSpPr>
      <p:grpSpPr>
        <a:xfrm>
          <a:off x="0" y="0"/>
          <a:ext cx="0" cy="0"/>
          <a:chOff x="0" y="0"/>
          <a:chExt cx="0" cy="0"/>
        </a:xfrm>
      </p:grpSpPr>
      <p:grpSp>
        <p:nvGrpSpPr>
          <p:cNvPr id="10" name="Google Shape;10;p21"/>
          <p:cNvGrpSpPr/>
          <p:nvPr/>
        </p:nvGrpSpPr>
        <p:grpSpPr>
          <a:xfrm>
            <a:off x="0" y="0"/>
            <a:ext cx="9144000" cy="6858000"/>
            <a:chOff x="0" y="0"/>
            <a:chExt cx="9144000" cy="6858000"/>
          </a:xfrm>
        </p:grpSpPr>
        <p:sp>
          <p:nvSpPr>
            <p:cNvPr id="11" name="Google Shape;11;p21"/>
            <p:cNvSpPr/>
            <p:nvPr/>
          </p:nvSpPr>
          <p:spPr>
            <a:xfrm>
              <a:off x="0" y="0"/>
              <a:ext cx="7162800" cy="6858000"/>
            </a:xfrm>
            <a:prstGeom prst="rect">
              <a:avLst/>
            </a:prstGeom>
            <a:gradFill>
              <a:gsLst>
                <a:gs pos="0">
                  <a:srgbClr val="010101">
                    <a:alpha val="4980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21"/>
            <p:cNvSpPr/>
            <p:nvPr/>
          </p:nvSpPr>
          <p:spPr>
            <a:xfrm>
              <a:off x="1143000" y="0"/>
              <a:ext cx="8001000" cy="6858000"/>
            </a:xfrm>
            <a:prstGeom prst="rect">
              <a:avLst/>
            </a:prstGeom>
            <a:gradFill>
              <a:gsLst>
                <a:gs pos="0">
                  <a:srgbClr val="010101">
                    <a:alpha val="53725"/>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3" name="Google Shape;13;p21"/>
          <p:cNvSpPr/>
          <p:nvPr/>
        </p:nvSpPr>
        <p:spPr>
          <a:xfrm rot="10800000">
            <a:off x="628650" y="6069330"/>
            <a:ext cx="792099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1764"/>
                </a:srgbClr>
              </a:gs>
              <a:gs pos="30000">
                <a:srgbClr val="010101">
                  <a:alpha val="31764"/>
                </a:srgbClr>
              </a:gs>
              <a:gs pos="100000">
                <a:srgbClr val="010101">
                  <a:alpha val="23921"/>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21"/>
          <p:cNvSpPr/>
          <p:nvPr/>
        </p:nvSpPr>
        <p:spPr>
          <a:xfrm>
            <a:off x="731520" y="575310"/>
            <a:ext cx="7696200" cy="5715000"/>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 name="Google Shape;15;p21"/>
          <p:cNvSpPr/>
          <p:nvPr/>
        </p:nvSpPr>
        <p:spPr>
          <a:xfrm>
            <a:off x="731520" y="576072"/>
            <a:ext cx="7696200" cy="5715000"/>
          </a:xfrm>
          <a:prstGeom prst="rect">
            <a:avLst/>
          </a:prstGeom>
          <a:blipFill rotWithShape="1">
            <a:blip r:embed="rId14">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 name="Google Shape;16;p21" descr="C:\Users\Administrator\Desktop\Pushpin Dev\Assets\pushpinLeft.png"/>
          <p:cNvPicPr preferRelativeResize="0"/>
          <p:nvPr/>
        </p:nvPicPr>
        <p:blipFill rotWithShape="1">
          <a:blip r:embed="rId15">
            <a:alphaModFix/>
          </a:blip>
          <a:srcRect/>
          <a:stretch/>
        </p:blipFill>
        <p:spPr>
          <a:xfrm rot="1435684">
            <a:off x="543741" y="273091"/>
            <a:ext cx="567831" cy="567830"/>
          </a:xfrm>
          <a:prstGeom prst="rect">
            <a:avLst/>
          </a:prstGeom>
          <a:noFill/>
          <a:ln>
            <a:noFill/>
          </a:ln>
        </p:spPr>
      </p:pic>
      <p:pic>
        <p:nvPicPr>
          <p:cNvPr id="17" name="Google Shape;17;p21" descr="C:\Users\Administrator\Desktop\Pushpin Dev\Assets\pushpinLeft.png"/>
          <p:cNvPicPr preferRelativeResize="0"/>
          <p:nvPr/>
        </p:nvPicPr>
        <p:blipFill rotWithShape="1">
          <a:blip r:embed="rId15">
            <a:alphaModFix/>
          </a:blip>
          <a:srcRect/>
          <a:stretch/>
        </p:blipFill>
        <p:spPr>
          <a:xfrm rot="4096196">
            <a:off x="8115079" y="298163"/>
            <a:ext cx="566928" cy="566928"/>
          </a:xfrm>
          <a:prstGeom prst="rect">
            <a:avLst/>
          </a:prstGeom>
          <a:noFill/>
          <a:ln>
            <a:noFill/>
          </a:ln>
        </p:spPr>
      </p:pic>
      <p:sp>
        <p:nvSpPr>
          <p:cNvPr id="18" name="Google Shape;18;p21"/>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9" name="Google Shape;19;p21"/>
          <p:cNvSpPr txBox="1">
            <a:spLocks noGrp="1"/>
          </p:cNvSpPr>
          <p:nvPr>
            <p:ph type="body" idx="1"/>
          </p:nvPr>
        </p:nvSpPr>
        <p:spPr>
          <a:xfrm>
            <a:off x="1463040" y="2119257"/>
            <a:ext cx="6196405" cy="3603812"/>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20" name="Google Shape;20;p21"/>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Google Shape;21;p21"/>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21"/>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mt="10000"/>
          </a:blip>
          <a:stretch>
            <a:fillRect/>
          </a:stretch>
        </a:blipFill>
        <a:effectLst/>
      </p:bgPr>
    </p:bg>
    <p:spTree>
      <p:nvGrpSpPr>
        <p:cNvPr id="1" name="Shape 120"/>
        <p:cNvGrpSpPr/>
        <p:nvPr/>
      </p:nvGrpSpPr>
      <p:grpSpPr>
        <a:xfrm>
          <a:off x="0" y="0"/>
          <a:ext cx="0" cy="0"/>
          <a:chOff x="0" y="0"/>
          <a:chExt cx="0" cy="0"/>
        </a:xfrm>
      </p:grpSpPr>
      <p:grpSp>
        <p:nvGrpSpPr>
          <p:cNvPr id="121" name="Google Shape;121;g2b48807c993_0_123"/>
          <p:cNvGrpSpPr/>
          <p:nvPr/>
        </p:nvGrpSpPr>
        <p:grpSpPr>
          <a:xfrm>
            <a:off x="0" y="0"/>
            <a:ext cx="9144000" cy="6858000"/>
            <a:chOff x="0" y="0"/>
            <a:chExt cx="9144000" cy="6858000"/>
          </a:xfrm>
        </p:grpSpPr>
        <p:sp>
          <p:nvSpPr>
            <p:cNvPr id="122" name="Google Shape;122;g2b48807c993_0_123"/>
            <p:cNvSpPr/>
            <p:nvPr/>
          </p:nvSpPr>
          <p:spPr>
            <a:xfrm>
              <a:off x="0" y="0"/>
              <a:ext cx="7162800" cy="6858000"/>
            </a:xfrm>
            <a:prstGeom prst="rect">
              <a:avLst/>
            </a:prstGeom>
            <a:gradFill>
              <a:gsLst>
                <a:gs pos="0">
                  <a:srgbClr val="010101">
                    <a:alpha val="48235"/>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23" name="Google Shape;123;g2b48807c993_0_123"/>
            <p:cNvSpPr/>
            <p:nvPr/>
          </p:nvSpPr>
          <p:spPr>
            <a:xfrm>
              <a:off x="1143000" y="0"/>
              <a:ext cx="8001000" cy="6858000"/>
            </a:xfrm>
            <a:prstGeom prst="rect">
              <a:avLst/>
            </a:prstGeom>
            <a:gradFill>
              <a:gsLst>
                <a:gs pos="0">
                  <a:srgbClr val="010101">
                    <a:alpha val="5215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24" name="Google Shape;124;g2b48807c993_0_123"/>
          <p:cNvSpPr/>
          <p:nvPr/>
        </p:nvSpPr>
        <p:spPr>
          <a:xfrm rot="10800000">
            <a:off x="628741" y="6069240"/>
            <a:ext cx="7920900" cy="53730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0196"/>
                </a:srgbClr>
              </a:gs>
              <a:gs pos="30000">
                <a:srgbClr val="010101">
                  <a:alpha val="30196"/>
                </a:srgbClr>
              </a:gs>
              <a:gs pos="100000">
                <a:srgbClr val="010101">
                  <a:alpha val="2235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25" name="Google Shape;125;g2b48807c993_0_123"/>
          <p:cNvSpPr/>
          <p:nvPr/>
        </p:nvSpPr>
        <p:spPr>
          <a:xfrm>
            <a:off x="731520" y="575310"/>
            <a:ext cx="7696200" cy="5715000"/>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26" name="Google Shape;126;g2b48807c993_0_123"/>
          <p:cNvSpPr/>
          <p:nvPr/>
        </p:nvSpPr>
        <p:spPr>
          <a:xfrm>
            <a:off x="731520" y="576072"/>
            <a:ext cx="7696200" cy="5715000"/>
          </a:xfrm>
          <a:prstGeom prst="rect">
            <a:avLst/>
          </a:prstGeom>
          <a:blipFill rotWithShape="1">
            <a:blip r:embed="rId14">
              <a:alphaModFix amt="20000"/>
            </a:blip>
            <a:tile tx="0" ty="0" sx="99997" sy="99997"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27" name="Google Shape;127;g2b48807c993_0_123" descr="C:\Users\Administrator\Desktop\Pushpin Dev\Assets\pushpinLeft.png"/>
          <p:cNvPicPr preferRelativeResize="0"/>
          <p:nvPr/>
        </p:nvPicPr>
        <p:blipFill rotWithShape="1">
          <a:blip r:embed="rId15">
            <a:alphaModFix/>
          </a:blip>
          <a:srcRect/>
          <a:stretch/>
        </p:blipFill>
        <p:spPr>
          <a:xfrm rot="1435685">
            <a:off x="543741" y="273091"/>
            <a:ext cx="567831" cy="567830"/>
          </a:xfrm>
          <a:prstGeom prst="rect">
            <a:avLst/>
          </a:prstGeom>
          <a:noFill/>
          <a:ln>
            <a:noFill/>
          </a:ln>
        </p:spPr>
      </p:pic>
      <p:pic>
        <p:nvPicPr>
          <p:cNvPr id="128" name="Google Shape;128;g2b48807c993_0_123" descr="C:\Users\Administrator\Desktop\Pushpin Dev\Assets\pushpinLeft.png"/>
          <p:cNvPicPr preferRelativeResize="0"/>
          <p:nvPr/>
        </p:nvPicPr>
        <p:blipFill rotWithShape="1">
          <a:blip r:embed="rId15">
            <a:alphaModFix/>
          </a:blip>
          <a:srcRect/>
          <a:stretch/>
        </p:blipFill>
        <p:spPr>
          <a:xfrm rot="4096196">
            <a:off x="8115079" y="298163"/>
            <a:ext cx="566928" cy="566928"/>
          </a:xfrm>
          <a:prstGeom prst="rect">
            <a:avLst/>
          </a:prstGeom>
          <a:noFill/>
          <a:ln>
            <a:noFill/>
          </a:ln>
        </p:spPr>
      </p:pic>
      <p:sp>
        <p:nvSpPr>
          <p:cNvPr id="129" name="Google Shape;129;g2b48807c993_0_123"/>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30" name="Google Shape;130;g2b48807c993_0_123"/>
          <p:cNvSpPr txBox="1">
            <a:spLocks noGrp="1"/>
          </p:cNvSpPr>
          <p:nvPr>
            <p:ph type="body" idx="1"/>
          </p:nvPr>
        </p:nvSpPr>
        <p:spPr>
          <a:xfrm>
            <a:off x="1463040" y="2119257"/>
            <a:ext cx="6196500" cy="3603900"/>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Source Sans Pro"/>
                <a:ea typeface="Source Sans Pro"/>
                <a:cs typeface="Source Sans Pro"/>
                <a:sym typeface="Source Sans Pro"/>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Source Sans Pro"/>
                <a:ea typeface="Source Sans Pro"/>
                <a:cs typeface="Source Sans Pro"/>
                <a:sym typeface="Source Sans Pro"/>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Source Sans Pro"/>
                <a:ea typeface="Source Sans Pro"/>
                <a:cs typeface="Source Sans Pro"/>
                <a:sym typeface="Source Sans Pro"/>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31" name="Google Shape;131;g2b48807c993_0_123"/>
          <p:cNvSpPr txBox="1">
            <a:spLocks noGrp="1"/>
          </p:cNvSpPr>
          <p:nvPr>
            <p:ph type="dt" idx="10"/>
          </p:nvPr>
        </p:nvSpPr>
        <p:spPr>
          <a:xfrm>
            <a:off x="6454588" y="5809152"/>
            <a:ext cx="1213800" cy="3651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2" name="Google Shape;132;g2b48807c993_0_123"/>
          <p:cNvSpPr txBox="1">
            <a:spLocks noGrp="1"/>
          </p:cNvSpPr>
          <p:nvPr>
            <p:ph type="ftr" idx="11"/>
          </p:nvPr>
        </p:nvSpPr>
        <p:spPr>
          <a:xfrm>
            <a:off x="914401" y="5809152"/>
            <a:ext cx="55401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dk1"/>
              </a:buClr>
              <a:buSzPts val="1400"/>
              <a:buFont typeface="Source Sans Pro"/>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3" name="Google Shape;133;g2b48807c993_0_123"/>
          <p:cNvSpPr txBox="1">
            <a:spLocks noGrp="1"/>
          </p:cNvSpPr>
          <p:nvPr>
            <p:ph type="sldNum" idx="12"/>
          </p:nvPr>
        </p:nvSpPr>
        <p:spPr>
          <a:xfrm>
            <a:off x="7670202" y="5809152"/>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34"/>
        <p:cNvGrpSpPr/>
        <p:nvPr/>
      </p:nvGrpSpPr>
      <p:grpSpPr>
        <a:xfrm>
          <a:off x="0" y="0"/>
          <a:ext cx="0" cy="0"/>
          <a:chOff x="0" y="0"/>
          <a:chExt cx="0" cy="0"/>
        </a:xfrm>
      </p:grpSpPr>
      <p:sp>
        <p:nvSpPr>
          <p:cNvPr id="235" name="Google Shape;235;p1"/>
          <p:cNvSpPr txBox="1">
            <a:spLocks noGrp="1"/>
          </p:cNvSpPr>
          <p:nvPr>
            <p:ph type="title"/>
          </p:nvPr>
        </p:nvSpPr>
        <p:spPr>
          <a:xfrm>
            <a:off x="1564050" y="1931175"/>
            <a:ext cx="6015900" cy="42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400"/>
              <a:buFont typeface="Arial Narrow"/>
              <a:buNone/>
            </a:pPr>
            <a:r>
              <a:rPr lang="en-US" sz="5400" b="1" i="0" u="none" strike="noStrike" cap="none" dirty="0">
                <a:solidFill>
                  <a:srgbClr val="FF0000"/>
                </a:solidFill>
                <a:latin typeface="Calibri"/>
                <a:ea typeface="Calibri"/>
                <a:cs typeface="Calibri"/>
                <a:sym typeface="Calibri"/>
              </a:rPr>
              <a:t>Level </a:t>
            </a:r>
            <a:r>
              <a:rPr lang="en-US" sz="5400" b="1" dirty="0">
                <a:solidFill>
                  <a:srgbClr val="FF0000"/>
                </a:solidFill>
                <a:latin typeface="Calibri"/>
                <a:ea typeface="Calibri"/>
                <a:cs typeface="Calibri"/>
                <a:sym typeface="Calibri"/>
              </a:rPr>
              <a:t>5 &amp; 6</a:t>
            </a:r>
            <a:r>
              <a:rPr lang="en-US" sz="5400" b="1" i="0" u="none" strike="noStrike" cap="none" dirty="0">
                <a:solidFill>
                  <a:srgbClr val="FF0000"/>
                </a:solidFill>
                <a:latin typeface="Calibri"/>
                <a:ea typeface="Calibri"/>
                <a:cs typeface="Calibri"/>
                <a:sym typeface="Calibri"/>
              </a:rPr>
              <a:t> Information Evening</a:t>
            </a:r>
            <a:endParaRPr sz="54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FF0000"/>
              </a:buClr>
              <a:buSzPts val="1400"/>
              <a:buFont typeface="Arial Narrow"/>
              <a:buNone/>
            </a:pPr>
            <a:r>
              <a:rPr lang="en-US" sz="3240" b="1" i="0" u="none" strike="noStrike" cap="none" dirty="0">
                <a:solidFill>
                  <a:srgbClr val="077DE9"/>
                </a:solidFill>
                <a:latin typeface="Calibri"/>
                <a:ea typeface="Calibri"/>
                <a:cs typeface="Calibri"/>
                <a:sym typeface="Calibri"/>
              </a:rPr>
              <a:t>Term 1, 202</a:t>
            </a:r>
            <a:r>
              <a:rPr lang="en-US" sz="3240" b="1" dirty="0">
                <a:solidFill>
                  <a:srgbClr val="077DE9"/>
                </a:solidFill>
                <a:latin typeface="Calibri"/>
                <a:ea typeface="Calibri"/>
                <a:cs typeface="Calibri"/>
                <a:sym typeface="Calibri"/>
              </a:rPr>
              <a:t>4</a:t>
            </a: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br>
              <a:rPr lang="en-US" sz="4320" b="0" i="0" u="none" strike="noStrike" cap="none" dirty="0">
                <a:solidFill>
                  <a:srgbClr val="FF0000"/>
                </a:solidFill>
                <a:latin typeface="Calibri"/>
                <a:ea typeface="Calibri"/>
                <a:cs typeface="Calibri"/>
                <a:sym typeface="Calibri"/>
              </a:rPr>
            </a:br>
            <a:endParaRPr sz="4320" b="0" i="0" u="none" strike="noStrike" cap="none" dirty="0">
              <a:solidFill>
                <a:srgbClr val="FF0000"/>
              </a:solidFill>
              <a:latin typeface="Calibri"/>
              <a:ea typeface="Calibri"/>
              <a:cs typeface="Calibri"/>
              <a:sym typeface="Calibri"/>
            </a:endParaRPr>
          </a:p>
        </p:txBody>
      </p:sp>
      <p:sp>
        <p:nvSpPr>
          <p:cNvPr id="236" name="Google Shape;236;p1"/>
          <p:cNvSpPr txBox="1"/>
          <p:nvPr/>
        </p:nvSpPr>
        <p:spPr>
          <a:xfrm>
            <a:off x="155710" y="3344172"/>
            <a:ext cx="86409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900" b="1" dirty="0">
                <a:solidFill>
                  <a:srgbClr val="002060"/>
                </a:solidFill>
                <a:latin typeface="Calibri"/>
                <a:ea typeface="Calibri"/>
                <a:cs typeface="Calibri"/>
                <a:sym typeface="Calibri"/>
              </a:rPr>
              <a:t>Grade 5 - Linda Bett</a:t>
            </a:r>
            <a:r>
              <a:rPr lang="en-US" sz="2900" b="1" i="0" u="none" strike="noStrike" cap="none" dirty="0">
                <a:solidFill>
                  <a:srgbClr val="002060"/>
                </a:solidFill>
                <a:latin typeface="Calibri"/>
                <a:ea typeface="Calibri"/>
                <a:cs typeface="Calibri"/>
                <a:sym typeface="Calibri"/>
              </a:rPr>
              <a:t>, Chris Young, Ilana Tusia</a:t>
            </a:r>
            <a:endParaRPr sz="19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900" b="1" dirty="0">
                <a:solidFill>
                  <a:srgbClr val="002060"/>
                </a:solidFill>
                <a:latin typeface="Calibri"/>
                <a:ea typeface="Calibri"/>
                <a:cs typeface="Calibri"/>
                <a:sym typeface="Calibri"/>
              </a:rPr>
              <a:t>Grade 6 - Caroline Eaves</a:t>
            </a:r>
            <a:r>
              <a:rPr lang="en-US" sz="2900" b="1" i="0" u="none" strike="noStrike" cap="none" dirty="0">
                <a:solidFill>
                  <a:srgbClr val="002060"/>
                </a:solidFill>
                <a:latin typeface="Calibri"/>
                <a:ea typeface="Calibri"/>
                <a:cs typeface="Calibri"/>
                <a:sym typeface="Calibri"/>
              </a:rPr>
              <a:t>, </a:t>
            </a:r>
            <a:r>
              <a:rPr lang="en-US" sz="2900" b="1" dirty="0">
                <a:solidFill>
                  <a:srgbClr val="002060"/>
                </a:solidFill>
                <a:latin typeface="Calibri"/>
                <a:ea typeface="Calibri"/>
                <a:cs typeface="Calibri"/>
                <a:sym typeface="Calibri"/>
              </a:rPr>
              <a:t>Simon Judkins</a:t>
            </a:r>
            <a:endParaRPr sz="19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400"/>
              <a:buFont typeface="Arial Narrow"/>
              <a:buNone/>
            </a:pPr>
            <a:endParaRPr sz="2400" b="1" i="0" u="none" strike="noStrike" cap="none" dirty="0">
              <a:solidFill>
                <a:srgbClr val="002060"/>
              </a:solidFill>
              <a:latin typeface="Calibri"/>
              <a:ea typeface="Calibri"/>
              <a:cs typeface="Calibri"/>
              <a:sym typeface="Calibri"/>
            </a:endParaRPr>
          </a:p>
        </p:txBody>
      </p:sp>
      <p:sp>
        <p:nvSpPr>
          <p:cNvPr id="237" name="Google Shape;237;p1"/>
          <p:cNvSpPr txBox="1"/>
          <p:nvPr/>
        </p:nvSpPr>
        <p:spPr>
          <a:xfrm>
            <a:off x="347390" y="4902940"/>
            <a:ext cx="86409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800" b="1" dirty="0">
                <a:solidFill>
                  <a:srgbClr val="002060"/>
                </a:solidFill>
                <a:latin typeface="Calibri"/>
                <a:ea typeface="Calibri"/>
                <a:cs typeface="Calibri"/>
                <a:sym typeface="Calibri"/>
              </a:rPr>
              <a:t>Educational Support - Chrissie Sandford-Ricci, Fiona Schwass, Andy Pullar, Jo Hewett</a:t>
            </a:r>
            <a:endParaRPr sz="2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400"/>
              <a:buFont typeface="Arial Narrow"/>
              <a:buNone/>
            </a:pPr>
            <a:endParaRPr sz="2400" b="1" i="0" u="none" strike="noStrike" cap="none" dirty="0">
              <a:solidFill>
                <a:srgbClr val="00206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4FED586B-8952-9C12-6BA0-35D33173504D}"/>
              </a:ext>
            </a:extLst>
          </p:cNvPr>
          <p:cNvSpPr/>
          <p:nvPr/>
        </p:nvSpPr>
        <p:spPr>
          <a:xfrm>
            <a:off x="251540" y="236306"/>
            <a:ext cx="8736750" cy="6411074"/>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00"/>
        <p:cNvGrpSpPr/>
        <p:nvPr/>
      </p:nvGrpSpPr>
      <p:grpSpPr>
        <a:xfrm>
          <a:off x="0" y="0"/>
          <a:ext cx="0" cy="0"/>
          <a:chOff x="0" y="0"/>
          <a:chExt cx="0" cy="0"/>
        </a:xfrm>
      </p:grpSpPr>
      <p:sp>
        <p:nvSpPr>
          <p:cNvPr id="301" name="Google Shape;301;g2b48807c993_0_234"/>
          <p:cNvSpPr txBox="1"/>
          <p:nvPr/>
        </p:nvSpPr>
        <p:spPr>
          <a:xfrm>
            <a:off x="385732" y="1336431"/>
            <a:ext cx="8453400" cy="54777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800"/>
              </a:spcBef>
              <a:spcAft>
                <a:spcPts val="0"/>
              </a:spcAft>
              <a:buClr>
                <a:schemeClr val="dk1"/>
              </a:buClr>
              <a:buSzPts val="2000"/>
              <a:buFont typeface="Arial"/>
              <a:buNone/>
            </a:pPr>
            <a:endParaRPr sz="2400" b="0" i="0" u="sng" strike="noStrike" cap="none">
              <a:solidFill>
                <a:schemeClr val="dk1"/>
              </a:solidFill>
              <a:latin typeface="Arial Narrow"/>
              <a:ea typeface="Arial Narrow"/>
              <a:cs typeface="Arial Narrow"/>
              <a:sym typeface="Arial Narrow"/>
            </a:endParaRPr>
          </a:p>
        </p:txBody>
      </p:sp>
      <p:sp>
        <p:nvSpPr>
          <p:cNvPr id="302" name="Google Shape;302;g2b48807c993_0_234"/>
          <p:cNvSpPr txBox="1"/>
          <p:nvPr/>
        </p:nvSpPr>
        <p:spPr>
          <a:xfrm>
            <a:off x="385732" y="139834"/>
            <a:ext cx="8230800" cy="6428100"/>
          </a:xfrm>
          <a:prstGeom prst="rect">
            <a:avLst/>
          </a:prstGeom>
          <a:noFill/>
          <a:ln w="38100" cap="flat" cmpd="sng">
            <a:solidFill>
              <a:srgbClr val="92D05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dirty="0">
              <a:solidFill>
                <a:schemeClr val="dk2"/>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2"/>
                </a:solidFill>
                <a:latin typeface="Arial Narrow"/>
                <a:ea typeface="Arial Narrow"/>
                <a:cs typeface="Arial Narrow"/>
                <a:sym typeface="Arial Narrow"/>
              </a:rPr>
              <a:t>Digital Technologies</a:t>
            </a:r>
            <a:endParaRPr sz="14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dirty="0">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r>
              <a:rPr lang="en-US" sz="2400" b="1" i="0" strike="noStrike" cap="none" dirty="0">
                <a:solidFill>
                  <a:schemeClr val="dk1"/>
                </a:solidFill>
                <a:latin typeface="Arial Narrow"/>
                <a:ea typeface="Arial Narrow"/>
                <a:cs typeface="Arial Narrow"/>
                <a:sym typeface="Arial Narrow"/>
              </a:rPr>
              <a:t>       </a:t>
            </a:r>
            <a:r>
              <a:rPr lang="en-US" sz="2400" b="1" i="0" u="sng" strike="noStrike" cap="none" dirty="0">
                <a:solidFill>
                  <a:schemeClr val="dk1"/>
                </a:solidFill>
                <a:latin typeface="Arial Narrow"/>
                <a:ea typeface="Arial Narrow"/>
                <a:cs typeface="Arial Narrow"/>
                <a:sym typeface="Arial Narrow"/>
              </a:rPr>
              <a:t>What DT looks like at Level 3/4: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sng"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chemeClr val="dk1"/>
                </a:solidFill>
                <a:latin typeface="Arial Narrow"/>
                <a:ea typeface="Arial Narrow"/>
                <a:cs typeface="Arial Narrow"/>
                <a:sym typeface="Arial Narrow"/>
              </a:rPr>
              <a:t>Code.org – blocky code, extending into python where necessary</a:t>
            </a:r>
            <a:endParaRPr sz="1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err="1">
                <a:solidFill>
                  <a:schemeClr val="dk1"/>
                </a:solidFill>
                <a:latin typeface="Arial Narrow"/>
                <a:ea typeface="Arial Narrow"/>
                <a:cs typeface="Arial Narrow"/>
                <a:sym typeface="Arial Narrow"/>
              </a:rPr>
              <a:t>Spheros</a:t>
            </a:r>
            <a:r>
              <a:rPr lang="en-US" sz="2400" b="0" i="0" u="none" strike="noStrike" cap="none" dirty="0">
                <a:solidFill>
                  <a:schemeClr val="dk1"/>
                </a:solidFill>
                <a:latin typeface="Arial Narrow"/>
                <a:ea typeface="Arial Narrow"/>
                <a:cs typeface="Arial Narrow"/>
                <a:sym typeface="Arial Narrow"/>
              </a:rPr>
              <a:t> and drones</a:t>
            </a:r>
            <a:endParaRPr sz="2400" b="0" i="0" u="none" strike="noStrike" cap="none" dirty="0">
              <a:solidFill>
                <a:schemeClr val="dk1"/>
              </a:solidFill>
              <a:latin typeface="Arial Narrow"/>
              <a:ea typeface="Arial Narrow"/>
              <a:cs typeface="Arial Narrow"/>
              <a:sym typeface="Arial Narrow"/>
            </a:endParaRPr>
          </a:p>
          <a:p>
            <a:pPr marL="457200" marR="0" lvl="0" indent="0" algn="l" rtl="0">
              <a:lnSpc>
                <a:spcPct val="100000"/>
              </a:lnSpc>
              <a:spcBef>
                <a:spcPts val="0"/>
              </a:spcBef>
              <a:spcAft>
                <a:spcPts val="0"/>
              </a:spcAft>
              <a:buNone/>
            </a:pPr>
            <a:endParaRPr sz="2400"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400"/>
              <a:buFont typeface="Arial Narrow"/>
              <a:buChar char="•"/>
            </a:pPr>
            <a:r>
              <a:rPr lang="en-US" sz="2400" dirty="0">
                <a:solidFill>
                  <a:schemeClr val="dk1"/>
                </a:solidFill>
                <a:latin typeface="Arial Narrow"/>
                <a:ea typeface="Arial Narrow"/>
                <a:cs typeface="Arial Narrow"/>
                <a:sym typeface="Arial Narrow"/>
              </a:rPr>
              <a:t>Green screen and image editing</a:t>
            </a:r>
            <a:endParaRPr sz="2400" dirty="0">
              <a:solidFill>
                <a:schemeClr val="dk1"/>
              </a:solidFill>
              <a:latin typeface="Arial Narrow"/>
              <a:ea typeface="Arial Narrow"/>
              <a:cs typeface="Arial Narrow"/>
              <a:sym typeface="Arial Narrow"/>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chemeClr val="dk1"/>
                </a:solidFill>
                <a:latin typeface="Arial Narrow"/>
                <a:ea typeface="Arial Narrow"/>
                <a:cs typeface="Arial Narrow"/>
                <a:sym typeface="Arial Narrow"/>
              </a:rPr>
              <a:t>Design and technology – engineering and mathematics concepts</a:t>
            </a: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400"/>
              <a:buFont typeface="Arial Narrow"/>
              <a:buChar char="•"/>
            </a:pPr>
            <a:r>
              <a:rPr lang="en-US" sz="2400" b="0" i="0" u="none" strike="noStrike" cap="none" dirty="0" err="1">
                <a:solidFill>
                  <a:schemeClr val="dk1"/>
                </a:solidFill>
                <a:latin typeface="Arial Narrow"/>
                <a:ea typeface="Arial Narrow"/>
                <a:cs typeface="Arial Narrow"/>
                <a:sym typeface="Arial Narrow"/>
              </a:rPr>
              <a:t>Cybersafety</a:t>
            </a: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73763"/>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Google Shape;308;g2b48807c993_0_351"/>
          <p:cNvSpPr txBox="1"/>
          <p:nvPr/>
        </p:nvSpPr>
        <p:spPr>
          <a:xfrm>
            <a:off x="406800" y="495564"/>
            <a:ext cx="8330400" cy="5895000"/>
          </a:xfrm>
          <a:prstGeom prst="rect">
            <a:avLst/>
          </a:prstGeom>
          <a:noFill/>
          <a:ln w="381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800"/>
              </a:spcBef>
              <a:spcAft>
                <a:spcPts val="0"/>
              </a:spcAft>
              <a:buNone/>
            </a:pPr>
            <a:r>
              <a:rPr lang="en-US" sz="4000" b="1" i="0" u="none" strike="noStrike" cap="none">
                <a:solidFill>
                  <a:schemeClr val="dk2"/>
                </a:solidFill>
                <a:latin typeface="Arial Narrow"/>
                <a:ea typeface="Arial Narrow"/>
                <a:cs typeface="Arial Narrow"/>
                <a:sym typeface="Arial Narrow"/>
              </a:rPr>
              <a:t>Seesaw</a:t>
            </a:r>
            <a:endParaRPr sz="4000" b="0" i="0" u="none" strike="noStrike" cap="none">
              <a:solidFill>
                <a:schemeClr val="dk2"/>
              </a:solidFill>
              <a:latin typeface="Source Sans Pro"/>
              <a:ea typeface="Source Sans Pro"/>
              <a:cs typeface="Source Sans Pro"/>
              <a:sym typeface="Source Sans Pro"/>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This is our student to parent communication portal.</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Students share snapshots of their work throughout the year, covering a variety of subjects and classes.</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If you aren’t already connected to Seesaw, you will get an email shortly asking you to join seesaw. Once you do this, you will be able to see any work your child has added. You will be able to leave a comment for them, if you wish.</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Once signed up, you will receive an email whenever something new gets posted.</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You can expect 4-5 pieces of work per term.</a:t>
            </a:r>
            <a:endParaRPr sz="2400" b="0"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g2b48807c993_2_14"/>
          <p:cNvPicPr preferRelativeResize="0"/>
          <p:nvPr/>
        </p:nvPicPr>
        <p:blipFill>
          <a:blip r:embed="rId3">
            <a:alphaModFix/>
          </a:blip>
          <a:stretch>
            <a:fillRect/>
          </a:stretch>
        </p:blipFill>
        <p:spPr>
          <a:xfrm>
            <a:off x="152400" y="195209"/>
            <a:ext cx="8755294" cy="6510390"/>
          </a:xfrm>
          <a:prstGeom prst="rect">
            <a:avLst/>
          </a:prstGeom>
          <a:noFill/>
          <a:ln w="38100">
            <a:solidFill>
              <a:srgbClr val="92D05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0" name="Google Shape;320;p12"/>
          <p:cNvSpPr txBox="1">
            <a:spLocks noGrp="1"/>
          </p:cNvSpPr>
          <p:nvPr>
            <p:ph type="body" idx="1"/>
          </p:nvPr>
        </p:nvSpPr>
        <p:spPr>
          <a:xfrm>
            <a:off x="733715" y="1168966"/>
            <a:ext cx="7772400" cy="57738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360"/>
              </a:spcBef>
              <a:spcAft>
                <a:spcPts val="0"/>
              </a:spcAft>
              <a:buClr>
                <a:schemeClr val="accent2"/>
              </a:buClr>
              <a:buSzPts val="1530"/>
              <a:buFont typeface="Courgette"/>
              <a:buChar char="O"/>
            </a:pPr>
            <a:r>
              <a:rPr lang="en-US" b="0" i="0" u="none" strike="noStrike" cap="none" dirty="0">
                <a:solidFill>
                  <a:schemeClr val="dk1"/>
                </a:solidFill>
                <a:latin typeface="Arial Narrow"/>
                <a:ea typeface="Arial Narrow"/>
                <a:cs typeface="Arial Narrow"/>
                <a:sym typeface="Arial Narrow"/>
              </a:rPr>
              <a:t>Buddies</a:t>
            </a:r>
            <a:r>
              <a:rPr lang="en-US" dirty="0">
                <a:latin typeface="Arial Narrow"/>
                <a:ea typeface="Arial Narrow"/>
                <a:cs typeface="Arial Narrow"/>
                <a:sym typeface="Arial Narrow"/>
              </a:rPr>
              <a:t>, Lunchtime activities, Buddy Bench corner, Wellbeing captains, SWAT.</a:t>
            </a:r>
            <a:endParaRPr dirty="0"/>
          </a:p>
          <a:p>
            <a:pPr marL="274320" marR="0" lvl="0" indent="-274320" algn="l" rtl="0">
              <a:lnSpc>
                <a:spcPct val="150000"/>
              </a:lnSpc>
              <a:spcBef>
                <a:spcPts val="360"/>
              </a:spcBef>
              <a:spcAft>
                <a:spcPts val="0"/>
              </a:spcAft>
              <a:buClr>
                <a:schemeClr val="accent2"/>
              </a:buClr>
              <a:buSzPts val="1530"/>
              <a:buFont typeface="Courgette"/>
              <a:buChar char="O"/>
            </a:pPr>
            <a:r>
              <a:rPr lang="en-US" dirty="0">
                <a:latin typeface="Arial Narrow"/>
                <a:ea typeface="Arial Narrow"/>
                <a:cs typeface="Arial Narrow"/>
                <a:sym typeface="Arial Narrow"/>
              </a:rPr>
              <a:t>Schoolwide w</a:t>
            </a:r>
            <a:r>
              <a:rPr lang="en-US" b="0" i="0" u="none" strike="noStrike" cap="none" dirty="0">
                <a:solidFill>
                  <a:schemeClr val="dk1"/>
                </a:solidFill>
                <a:latin typeface="Arial Narrow"/>
                <a:ea typeface="Arial Narrow"/>
                <a:cs typeface="Arial Narrow"/>
                <a:sym typeface="Arial Narrow"/>
              </a:rPr>
              <a:t>ellbeing programs</a:t>
            </a:r>
            <a:r>
              <a:rPr lang="en-US" dirty="0">
                <a:latin typeface="Arial Narrow"/>
                <a:ea typeface="Arial Narrow"/>
                <a:cs typeface="Arial Narrow"/>
                <a:sym typeface="Arial Narrow"/>
              </a:rPr>
              <a:t>:</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Respectful relationships - government initiative</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Resilience Project </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Schoolwide positive </a:t>
            </a:r>
            <a:r>
              <a:rPr lang="en-US" dirty="0" err="1">
                <a:latin typeface="Arial Narrow"/>
                <a:ea typeface="Arial Narrow"/>
                <a:cs typeface="Arial Narrow"/>
                <a:sym typeface="Arial Narrow"/>
              </a:rPr>
              <a:t>behaviours</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Restorative Practice</a:t>
            </a:r>
            <a:endParaRPr dirty="0">
              <a:latin typeface="Arial Narrow"/>
              <a:ea typeface="Arial Narrow"/>
              <a:cs typeface="Arial Narrow"/>
              <a:sym typeface="Arial Narrow"/>
            </a:endParaRPr>
          </a:p>
          <a:p>
            <a:pPr marL="0" marR="0" lvl="0" indent="0" algn="l" rtl="0">
              <a:lnSpc>
                <a:spcPct val="100000"/>
              </a:lnSpc>
              <a:spcBef>
                <a:spcPts val="0"/>
              </a:spcBef>
              <a:spcAft>
                <a:spcPts val="0"/>
              </a:spcAft>
              <a:buNone/>
            </a:pPr>
            <a:endParaRPr dirty="0">
              <a:latin typeface="Arial Narrow"/>
              <a:ea typeface="Arial Narrow"/>
              <a:cs typeface="Arial Narrow"/>
              <a:sym typeface="Arial Narrow"/>
            </a:endParaRPr>
          </a:p>
          <a:p>
            <a:pPr marL="0" marR="0" lvl="0" indent="0" algn="l" rtl="0">
              <a:lnSpc>
                <a:spcPct val="100000"/>
              </a:lnSpc>
              <a:spcBef>
                <a:spcPts val="0"/>
              </a:spcBef>
              <a:spcAft>
                <a:spcPts val="0"/>
              </a:spcAft>
              <a:buNone/>
            </a:pPr>
            <a:r>
              <a:rPr lang="en-US" dirty="0">
                <a:latin typeface="Arial Narrow"/>
                <a:ea typeface="Arial Narrow"/>
                <a:cs typeface="Arial Narrow"/>
                <a:sym typeface="Arial Narrow"/>
              </a:rPr>
              <a:t>Also factored in are:</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Class meetings</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err="1">
                <a:latin typeface="Arial Narrow"/>
                <a:ea typeface="Arial Narrow"/>
                <a:cs typeface="Arial Narrow"/>
                <a:sym typeface="Arial Narrow"/>
              </a:rPr>
              <a:t>Behaviour</a:t>
            </a:r>
            <a:r>
              <a:rPr lang="en-US" dirty="0">
                <a:latin typeface="Arial Narrow"/>
                <a:ea typeface="Arial Narrow"/>
                <a:cs typeface="Arial Narrow"/>
                <a:sym typeface="Arial Narrow"/>
              </a:rPr>
              <a:t> matrix</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School values - Respect, Responsibility, Resilience</a:t>
            </a:r>
            <a:endParaRPr dirty="0">
              <a:latin typeface="Arial Narrow"/>
              <a:ea typeface="Arial Narrow"/>
              <a:cs typeface="Arial Narrow"/>
              <a:sym typeface="Arial Narrow"/>
            </a:endParaRPr>
          </a:p>
          <a:p>
            <a:pPr marL="457200" marR="0" lvl="0" indent="-358140" algn="l" rtl="0">
              <a:lnSpc>
                <a:spcPct val="100000"/>
              </a:lnSpc>
              <a:spcBef>
                <a:spcPts val="0"/>
              </a:spcBef>
              <a:spcAft>
                <a:spcPts val="0"/>
              </a:spcAft>
              <a:buSzPts val="2040"/>
              <a:buFont typeface="Arial Narrow"/>
              <a:buChar char="-"/>
            </a:pPr>
            <a:r>
              <a:rPr lang="en-US" dirty="0">
                <a:latin typeface="Arial Narrow"/>
                <a:ea typeface="Arial Narrow"/>
                <a:cs typeface="Arial Narrow"/>
                <a:sym typeface="Arial Narrow"/>
              </a:rPr>
              <a:t>Class and schoolwide rewards</a:t>
            </a:r>
            <a:endParaRPr dirty="0">
              <a:latin typeface="Arial Narrow"/>
              <a:ea typeface="Arial Narrow"/>
              <a:cs typeface="Arial Narrow"/>
              <a:sym typeface="Arial Narrow"/>
            </a:endParaRPr>
          </a:p>
        </p:txBody>
      </p:sp>
      <p:sp>
        <p:nvSpPr>
          <p:cNvPr id="321" name="Google Shape;321;p12"/>
          <p:cNvSpPr/>
          <p:nvPr/>
        </p:nvSpPr>
        <p:spPr>
          <a:xfrm>
            <a:off x="347400" y="292814"/>
            <a:ext cx="8796600" cy="153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4000"/>
              <a:buFont typeface="Arial Narrow"/>
              <a:buNone/>
            </a:pPr>
            <a:r>
              <a:rPr lang="en-US" sz="4000" b="1" i="0" u="none" strike="noStrike" cap="none" dirty="0">
                <a:solidFill>
                  <a:srgbClr val="002060"/>
                </a:solidFill>
                <a:latin typeface="Arial Narrow"/>
                <a:ea typeface="Arial Narrow"/>
                <a:cs typeface="Arial Narrow"/>
                <a:sym typeface="Arial Narrow"/>
              </a:rPr>
              <a:t>CRPS Whole School Wellbeing Program</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4000"/>
              <a:buFont typeface="Arial Narrow"/>
              <a:buNone/>
            </a:pPr>
            <a:endParaRPr sz="14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57EF0402-69F2-0337-BFED-F759F3D3017D}"/>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26"/>
        <p:cNvGrpSpPr/>
        <p:nvPr/>
      </p:nvGrpSpPr>
      <p:grpSpPr>
        <a:xfrm>
          <a:off x="0" y="0"/>
          <a:ext cx="0" cy="0"/>
          <a:chOff x="0" y="0"/>
          <a:chExt cx="0" cy="0"/>
        </a:xfrm>
      </p:grpSpPr>
      <p:sp>
        <p:nvSpPr>
          <p:cNvPr id="327" name="Google Shape;327;p16"/>
          <p:cNvSpPr txBox="1">
            <a:spLocks noGrp="1"/>
          </p:cNvSpPr>
          <p:nvPr>
            <p:ph type="body" idx="1"/>
          </p:nvPr>
        </p:nvSpPr>
        <p:spPr>
          <a:xfrm>
            <a:off x="539552" y="1169376"/>
            <a:ext cx="8229600" cy="54160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2040"/>
              <a:buFont typeface="Courgette"/>
              <a:buNone/>
            </a:pPr>
            <a:r>
              <a:rPr lang="en-US" sz="2600" b="0" i="0" u="none" strike="noStrike" cap="none" dirty="0">
                <a:solidFill>
                  <a:srgbClr val="1F394D"/>
                </a:solidFill>
                <a:latin typeface="Arial Narrow"/>
                <a:ea typeface="Arial Narrow"/>
                <a:cs typeface="Arial Narrow"/>
                <a:sym typeface="Arial Narrow"/>
              </a:rPr>
              <a:t>The Homework expectations for students in Levels </a:t>
            </a:r>
            <a:r>
              <a:rPr lang="en-US" sz="2600" dirty="0">
                <a:latin typeface="Arial Narrow"/>
                <a:ea typeface="Arial Narrow"/>
                <a:cs typeface="Arial Narrow"/>
                <a:sym typeface="Arial Narrow"/>
              </a:rPr>
              <a:t>5 and 6</a:t>
            </a:r>
            <a:endParaRPr dirty="0"/>
          </a:p>
          <a:p>
            <a:pPr marL="0" marR="0" lvl="0" indent="0" algn="l" rtl="0">
              <a:lnSpc>
                <a:spcPct val="100000"/>
              </a:lnSpc>
              <a:spcBef>
                <a:spcPts val="520"/>
              </a:spcBef>
              <a:spcAft>
                <a:spcPts val="0"/>
              </a:spcAft>
              <a:buClr>
                <a:schemeClr val="accent2"/>
              </a:buClr>
              <a:buSzPts val="2040"/>
              <a:buFont typeface="Courgette"/>
              <a:buNone/>
            </a:pPr>
            <a:endParaRPr sz="1000" b="0" i="0" u="none" strike="noStrike" cap="none" dirty="0">
              <a:solidFill>
                <a:srgbClr val="1F394D"/>
              </a:solidFill>
              <a:latin typeface="Arial Narrow"/>
              <a:ea typeface="Arial Narrow"/>
              <a:cs typeface="Arial Narrow"/>
              <a:sym typeface="Arial Narrow"/>
            </a:endParaRPr>
          </a:p>
          <a:p>
            <a:pPr marL="0" marR="0" lvl="0" indent="0" algn="l" rtl="0">
              <a:lnSpc>
                <a:spcPct val="100000"/>
              </a:lnSpc>
              <a:spcBef>
                <a:spcPts val="520"/>
              </a:spcBef>
              <a:spcAft>
                <a:spcPts val="0"/>
              </a:spcAft>
              <a:buSzPts val="2040"/>
              <a:buNone/>
            </a:pPr>
            <a:r>
              <a:rPr lang="en-US" sz="2600" dirty="0">
                <a:solidFill>
                  <a:srgbClr val="1F394D"/>
                </a:solidFill>
                <a:latin typeface="Arial Narrow"/>
                <a:ea typeface="Arial Narrow"/>
                <a:cs typeface="Arial Narrow"/>
                <a:sym typeface="Arial Narrow"/>
              </a:rPr>
              <a:t>Homework will be set on Monday and due on Friday. On Friday morning, diaries will be reviewed in class for each student’s completion of the following:</a:t>
            </a:r>
            <a:endParaRPr sz="2600" dirty="0">
              <a:solidFill>
                <a:srgbClr val="1F394D"/>
              </a:solidFill>
              <a:latin typeface="Arial Narrow"/>
              <a:ea typeface="Arial Narrow"/>
              <a:cs typeface="Arial Narrow"/>
              <a:sym typeface="Arial Narrow"/>
            </a:endParaRPr>
          </a:p>
          <a:p>
            <a:pPr marL="274320" marR="0" lvl="0" indent="-274320" algn="l" rtl="0">
              <a:lnSpc>
                <a:spcPct val="100000"/>
              </a:lnSpc>
              <a:spcBef>
                <a:spcPts val="520"/>
              </a:spcBef>
              <a:spcAft>
                <a:spcPts val="0"/>
              </a:spcAft>
              <a:buClr>
                <a:schemeClr val="accent2"/>
              </a:buClr>
              <a:buSzPts val="2210"/>
              <a:buFont typeface="Noto Sans Symbols"/>
              <a:buChar char="✓"/>
            </a:pPr>
            <a:r>
              <a:rPr lang="en-US" sz="2600" b="0" i="0" u="none" strike="noStrike" cap="none" dirty="0">
                <a:solidFill>
                  <a:srgbClr val="1F394D"/>
                </a:solidFill>
                <a:latin typeface="Arial Narrow"/>
                <a:ea typeface="Arial Narrow"/>
                <a:cs typeface="Arial Narrow"/>
                <a:sym typeface="Arial Narrow"/>
              </a:rPr>
              <a:t>Reading -</a:t>
            </a:r>
            <a:r>
              <a:rPr lang="en-US" sz="2600" dirty="0">
                <a:solidFill>
                  <a:srgbClr val="1F394D"/>
                </a:solidFill>
                <a:latin typeface="Arial Narrow"/>
                <a:ea typeface="Arial Narrow"/>
                <a:cs typeface="Arial Narrow"/>
                <a:sym typeface="Arial Narrow"/>
              </a:rPr>
              <a:t> 30 mins per week </a:t>
            </a:r>
            <a:r>
              <a:rPr lang="en-US" sz="2600" b="0" i="0" u="none" strike="noStrike" cap="none" dirty="0">
                <a:solidFill>
                  <a:srgbClr val="1F394D"/>
                </a:solidFill>
                <a:latin typeface="Arial Narrow"/>
                <a:ea typeface="Arial Narrow"/>
                <a:cs typeface="Arial Narrow"/>
                <a:sym typeface="Arial Narrow"/>
              </a:rPr>
              <a:t>night recorded in </a:t>
            </a:r>
            <a:r>
              <a:rPr lang="en-US" sz="2600" dirty="0">
                <a:solidFill>
                  <a:srgbClr val="1F394D"/>
                </a:solidFill>
                <a:latin typeface="Arial Narrow"/>
                <a:ea typeface="Arial Narrow"/>
                <a:cs typeface="Arial Narrow"/>
                <a:sym typeface="Arial Narrow"/>
              </a:rPr>
              <a:t>Diary</a:t>
            </a:r>
            <a:endParaRPr dirty="0"/>
          </a:p>
          <a:p>
            <a:pPr marL="274320" marR="0" lvl="0" indent="-274320" algn="l" rtl="0">
              <a:lnSpc>
                <a:spcPct val="100000"/>
              </a:lnSpc>
              <a:spcBef>
                <a:spcPts val="520"/>
              </a:spcBef>
              <a:spcAft>
                <a:spcPts val="0"/>
              </a:spcAft>
              <a:buClr>
                <a:schemeClr val="accent2"/>
              </a:buClr>
              <a:buSzPts val="2210"/>
              <a:buFont typeface="Noto Sans Symbols"/>
              <a:buChar char="✓"/>
            </a:pPr>
            <a:r>
              <a:rPr lang="en-US" sz="2600" dirty="0" err="1">
                <a:solidFill>
                  <a:srgbClr val="1F394D"/>
                </a:solidFill>
                <a:latin typeface="Arial Narrow"/>
                <a:ea typeface="Arial Narrow"/>
                <a:cs typeface="Arial Narrow"/>
                <a:sym typeface="Arial Narrow"/>
              </a:rPr>
              <a:t>Maths</a:t>
            </a:r>
            <a:r>
              <a:rPr lang="en-US" sz="2600" dirty="0">
                <a:solidFill>
                  <a:srgbClr val="1F394D"/>
                </a:solidFill>
                <a:latin typeface="Arial Narrow"/>
                <a:ea typeface="Arial Narrow"/>
                <a:cs typeface="Arial Narrow"/>
                <a:sym typeface="Arial Narrow"/>
              </a:rPr>
              <a:t> - weekly tasks</a:t>
            </a:r>
            <a:endParaRPr sz="2600" dirty="0">
              <a:solidFill>
                <a:srgbClr val="1F394D"/>
              </a:solidFill>
              <a:latin typeface="Arial Narrow"/>
              <a:ea typeface="Arial Narrow"/>
              <a:cs typeface="Arial Narrow"/>
              <a:sym typeface="Arial Narrow"/>
            </a:endParaRPr>
          </a:p>
          <a:p>
            <a:pPr marL="274320" marR="0" lvl="0" indent="-274320" algn="l" rtl="0">
              <a:lnSpc>
                <a:spcPct val="100000"/>
              </a:lnSpc>
              <a:spcBef>
                <a:spcPts val="520"/>
              </a:spcBef>
              <a:spcAft>
                <a:spcPts val="0"/>
              </a:spcAft>
              <a:buClr>
                <a:schemeClr val="accent2"/>
              </a:buClr>
              <a:buSzPts val="2210"/>
              <a:buFont typeface="Noto Sans Symbols"/>
              <a:buChar char="✓"/>
            </a:pPr>
            <a:r>
              <a:rPr lang="en-US" sz="2600" dirty="0">
                <a:solidFill>
                  <a:srgbClr val="1F394D"/>
                </a:solidFill>
                <a:latin typeface="Arial Narrow"/>
                <a:ea typeface="Arial Narrow"/>
                <a:cs typeface="Arial Narrow"/>
                <a:sym typeface="Arial Narrow"/>
              </a:rPr>
              <a:t>Well being - weekly activities set in Diary (optional)</a:t>
            </a:r>
            <a:endParaRPr sz="2600" dirty="0">
              <a:solidFill>
                <a:srgbClr val="1F394D"/>
              </a:solidFill>
              <a:latin typeface="Arial Narrow"/>
              <a:ea typeface="Arial Narrow"/>
              <a:cs typeface="Arial Narrow"/>
              <a:sym typeface="Arial Narrow"/>
            </a:endParaRPr>
          </a:p>
          <a:p>
            <a:pPr marL="0" marR="0" lvl="0" indent="0" algn="l" rtl="0">
              <a:lnSpc>
                <a:spcPct val="100000"/>
              </a:lnSpc>
              <a:spcBef>
                <a:spcPts val="520"/>
              </a:spcBef>
              <a:spcAft>
                <a:spcPts val="0"/>
              </a:spcAft>
              <a:buSzPts val="2040"/>
              <a:buNone/>
            </a:pPr>
            <a:endParaRPr sz="2600" dirty="0">
              <a:solidFill>
                <a:srgbClr val="1F394D"/>
              </a:solidFill>
              <a:latin typeface="Arial Narrow"/>
              <a:ea typeface="Arial Narrow"/>
              <a:cs typeface="Arial Narrow"/>
              <a:sym typeface="Arial Narrow"/>
            </a:endParaRPr>
          </a:p>
          <a:p>
            <a:pPr marL="0" marR="0" lvl="0" indent="0" algn="l" rtl="0">
              <a:lnSpc>
                <a:spcPct val="100000"/>
              </a:lnSpc>
              <a:spcBef>
                <a:spcPts val="520"/>
              </a:spcBef>
              <a:spcAft>
                <a:spcPts val="0"/>
              </a:spcAft>
              <a:buSzPts val="2040"/>
              <a:buNone/>
            </a:pPr>
            <a:endParaRPr sz="2600" dirty="0">
              <a:solidFill>
                <a:srgbClr val="1F394D"/>
              </a:solidFill>
              <a:latin typeface="Arial Narrow"/>
              <a:ea typeface="Arial Narrow"/>
              <a:cs typeface="Arial Narrow"/>
              <a:sym typeface="Arial Narrow"/>
            </a:endParaRPr>
          </a:p>
          <a:p>
            <a:pPr marL="457200" marR="0" lvl="0" indent="0" algn="l" rtl="0">
              <a:lnSpc>
                <a:spcPct val="100000"/>
              </a:lnSpc>
              <a:spcBef>
                <a:spcPts val="520"/>
              </a:spcBef>
              <a:spcAft>
                <a:spcPts val="0"/>
              </a:spcAft>
              <a:buSzPts val="2040"/>
              <a:buNone/>
            </a:pPr>
            <a:endParaRPr sz="2600" dirty="0">
              <a:solidFill>
                <a:srgbClr val="1F394D"/>
              </a:solidFill>
              <a:latin typeface="Arial Narrow"/>
              <a:ea typeface="Arial Narrow"/>
              <a:cs typeface="Arial Narrow"/>
              <a:sym typeface="Arial Narrow"/>
            </a:endParaRPr>
          </a:p>
          <a:p>
            <a:pPr marL="274320" marR="0" lvl="0" indent="-133985" algn="l" rtl="0">
              <a:lnSpc>
                <a:spcPct val="100000"/>
              </a:lnSpc>
              <a:spcBef>
                <a:spcPts val="520"/>
              </a:spcBef>
              <a:spcAft>
                <a:spcPts val="0"/>
              </a:spcAft>
              <a:buClr>
                <a:schemeClr val="accent2"/>
              </a:buClr>
              <a:buSzPts val="2210"/>
              <a:buFont typeface="Noto Sans Symbols"/>
              <a:buNone/>
            </a:pPr>
            <a:endParaRPr sz="2600" b="0" i="0" u="none" strike="noStrike" cap="none" dirty="0">
              <a:solidFill>
                <a:srgbClr val="1F394D"/>
              </a:solidFill>
              <a:latin typeface="Arial Narrow"/>
              <a:ea typeface="Arial Narrow"/>
              <a:cs typeface="Arial Narrow"/>
              <a:sym typeface="Arial Narrow"/>
            </a:endParaRPr>
          </a:p>
          <a:p>
            <a:pPr marL="0" marR="0" lvl="0" indent="0" algn="l" rtl="0">
              <a:lnSpc>
                <a:spcPct val="100000"/>
              </a:lnSpc>
              <a:spcBef>
                <a:spcPts val="640"/>
              </a:spcBef>
              <a:spcAft>
                <a:spcPts val="0"/>
              </a:spcAft>
              <a:buClr>
                <a:schemeClr val="accent2"/>
              </a:buClr>
              <a:buSzPts val="2040"/>
              <a:buFont typeface="Courgette"/>
              <a:buNone/>
            </a:pPr>
            <a:endParaRPr sz="3200" b="0" i="0" u="none" strike="noStrike" cap="none" dirty="0">
              <a:solidFill>
                <a:srgbClr val="0070C0"/>
              </a:solidFill>
              <a:latin typeface="Arial Narrow"/>
              <a:ea typeface="Arial Narrow"/>
              <a:cs typeface="Arial Narrow"/>
              <a:sym typeface="Arial Narrow"/>
            </a:endParaRPr>
          </a:p>
        </p:txBody>
      </p:sp>
      <p:sp>
        <p:nvSpPr>
          <p:cNvPr id="328" name="Google Shape;328;p16"/>
          <p:cNvSpPr txBox="1">
            <a:spLocks noGrp="1"/>
          </p:cNvSpPr>
          <p:nvPr>
            <p:ph type="title"/>
          </p:nvPr>
        </p:nvSpPr>
        <p:spPr>
          <a:xfrm>
            <a:off x="755575" y="180253"/>
            <a:ext cx="7880700" cy="65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4400" b="1" i="0" u="none" strike="noStrike" cap="none">
                <a:solidFill>
                  <a:srgbClr val="002060"/>
                </a:solidFill>
                <a:latin typeface="Arial Narrow"/>
                <a:ea typeface="Arial Narrow"/>
                <a:cs typeface="Arial Narrow"/>
                <a:sym typeface="Arial Narrow"/>
              </a:rPr>
              <a:t>Homewor</a:t>
            </a:r>
            <a:r>
              <a:rPr lang="en-US" b="1">
                <a:solidFill>
                  <a:srgbClr val="002060"/>
                </a:solidFill>
                <a:latin typeface="Arial Narrow"/>
                <a:ea typeface="Arial Narrow"/>
                <a:cs typeface="Arial Narrow"/>
                <a:sym typeface="Arial Narrow"/>
              </a:rPr>
              <a:t>k</a:t>
            </a:r>
            <a:endParaRPr sz="4400" b="1" i="0" u="none" strike="noStrike" cap="none">
              <a:solidFill>
                <a:srgbClr val="C00000"/>
              </a:solidFill>
              <a:latin typeface="Jacques Francois Shadow"/>
              <a:ea typeface="Jacques Francois Shadow"/>
              <a:cs typeface="Jacques Francois Shadow"/>
              <a:sym typeface="Jacques Francois Shadow"/>
            </a:endParaRPr>
          </a:p>
        </p:txBody>
      </p:sp>
      <p:pic>
        <p:nvPicPr>
          <p:cNvPr id="329" name="Google Shape;329;p16"/>
          <p:cNvPicPr preferRelativeResize="0"/>
          <p:nvPr/>
        </p:nvPicPr>
        <p:blipFill rotWithShape="1">
          <a:blip r:embed="rId3">
            <a:alphaModFix/>
          </a:blip>
          <a:srcRect/>
          <a:stretch/>
        </p:blipFill>
        <p:spPr>
          <a:xfrm>
            <a:off x="3044674" y="4613097"/>
            <a:ext cx="3150481" cy="1841180"/>
          </a:xfrm>
          <a:prstGeom prst="rect">
            <a:avLst/>
          </a:prstGeom>
          <a:noFill/>
          <a:ln>
            <a:noFill/>
          </a:ln>
        </p:spPr>
      </p:pic>
      <p:sp>
        <p:nvSpPr>
          <p:cNvPr id="2" name="Rectangle 1">
            <a:extLst>
              <a:ext uri="{FF2B5EF4-FFF2-40B4-BE49-F238E27FC236}">
                <a16:creationId xmlns:a16="http://schemas.microsoft.com/office/drawing/2014/main" id="{49260B3A-9200-A266-0DF6-CBE15CA68AE3}"/>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35"/>
        <p:cNvGrpSpPr/>
        <p:nvPr/>
      </p:nvGrpSpPr>
      <p:grpSpPr>
        <a:xfrm>
          <a:off x="0" y="0"/>
          <a:ext cx="0" cy="0"/>
          <a:chOff x="0" y="0"/>
          <a:chExt cx="0" cy="0"/>
        </a:xfrm>
      </p:grpSpPr>
      <p:sp>
        <p:nvSpPr>
          <p:cNvPr id="336" name="Google Shape;336;p17"/>
          <p:cNvSpPr txBox="1">
            <a:spLocks noGrp="1"/>
          </p:cNvSpPr>
          <p:nvPr>
            <p:ph type="title"/>
          </p:nvPr>
        </p:nvSpPr>
        <p:spPr>
          <a:xfrm>
            <a:off x="1095023" y="817582"/>
            <a:ext cx="6965245" cy="120248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94D"/>
              </a:buClr>
              <a:buSzPts val="1400"/>
              <a:buFont typeface="Arial Narrow"/>
              <a:buNone/>
            </a:pPr>
            <a:r>
              <a:rPr lang="en-US" sz="4400" b="1" i="0" u="none" strike="noStrike" cap="none">
                <a:solidFill>
                  <a:srgbClr val="1F394D"/>
                </a:solidFill>
                <a:latin typeface="Arial Narrow"/>
                <a:ea typeface="Arial Narrow"/>
                <a:cs typeface="Arial Narrow"/>
                <a:sym typeface="Arial Narrow"/>
              </a:rPr>
              <a:t>Specialist Programs</a:t>
            </a:r>
            <a:endParaRPr/>
          </a:p>
        </p:txBody>
      </p:sp>
      <p:sp>
        <p:nvSpPr>
          <p:cNvPr id="337" name="Google Shape;337;p17"/>
          <p:cNvSpPr txBox="1">
            <a:spLocks noGrp="1"/>
          </p:cNvSpPr>
          <p:nvPr>
            <p:ph type="body" idx="1"/>
          </p:nvPr>
        </p:nvSpPr>
        <p:spPr>
          <a:xfrm>
            <a:off x="611559" y="2119257"/>
            <a:ext cx="8429201" cy="3603812"/>
          </a:xfrm>
          <a:prstGeom prst="rect">
            <a:avLst/>
          </a:prstGeom>
          <a:noFill/>
          <a:ln>
            <a:noFill/>
          </a:ln>
        </p:spPr>
        <p:txBody>
          <a:bodyPr spcFirstLastPara="1" wrap="square" lIns="91425" tIns="45700" rIns="91425" bIns="45700" anchor="t" anchorCtr="0">
            <a:noAutofit/>
          </a:bodyPr>
          <a:lstStyle/>
          <a:p>
            <a:pPr marL="274320" marR="0" lvl="0" indent="-144780" algn="l" rtl="0">
              <a:lnSpc>
                <a:spcPct val="100000"/>
              </a:lnSpc>
              <a:spcBef>
                <a:spcPts val="0"/>
              </a:spcBef>
              <a:spcAft>
                <a:spcPts val="0"/>
              </a:spcAft>
              <a:buClr>
                <a:schemeClr val="accent2"/>
              </a:buClr>
              <a:buSzPts val="2040"/>
              <a:buFont typeface="Courgette"/>
              <a:buNone/>
            </a:pPr>
            <a:endParaRPr sz="2400" b="1" i="0" u="none" strike="noStrike" cap="none">
              <a:solidFill>
                <a:schemeClr val="dk1"/>
              </a:solidFill>
              <a:latin typeface="Arial"/>
              <a:ea typeface="Arial"/>
              <a:cs typeface="Arial"/>
              <a:sym typeface="Arial"/>
            </a:endParaRPr>
          </a:p>
          <a:p>
            <a:pPr marL="457200" lvl="0" indent="-431800" algn="l" rtl="0">
              <a:lnSpc>
                <a:spcPct val="100000"/>
              </a:lnSpc>
              <a:spcBef>
                <a:spcPts val="0"/>
              </a:spcBef>
              <a:spcAft>
                <a:spcPts val="0"/>
              </a:spcAft>
              <a:buSzPts val="3200"/>
              <a:buFont typeface="Arial Narrow"/>
              <a:buChar char="-"/>
            </a:pPr>
            <a:r>
              <a:rPr lang="en-US" sz="3200" b="1" i="0" u="none" strike="noStrike" cap="none">
                <a:solidFill>
                  <a:schemeClr val="dk1"/>
                </a:solidFill>
                <a:latin typeface="Arial Narrow"/>
                <a:ea typeface="Arial Narrow"/>
                <a:cs typeface="Arial Narrow"/>
                <a:sym typeface="Arial Narrow"/>
              </a:rPr>
              <a:t>French </a:t>
            </a:r>
            <a:r>
              <a:rPr lang="en-US" sz="3200">
                <a:latin typeface="Arial Narrow"/>
                <a:ea typeface="Arial Narrow"/>
                <a:cs typeface="Arial Narrow"/>
                <a:sym typeface="Arial Narrow"/>
              </a:rPr>
              <a:t>Rosemary Thom</a:t>
            </a:r>
            <a:endParaRPr sz="3200" b="1" i="0" u="none" strike="noStrike" cap="none">
              <a:solidFill>
                <a:schemeClr val="dk1"/>
              </a:solidFill>
              <a:latin typeface="Arial Narrow"/>
              <a:ea typeface="Arial Narrow"/>
              <a:cs typeface="Arial Narrow"/>
              <a:sym typeface="Arial Narrow"/>
            </a:endParaRPr>
          </a:p>
          <a:p>
            <a:pPr marL="457200" marR="0" lvl="0" indent="-431800" algn="l" rtl="0">
              <a:lnSpc>
                <a:spcPct val="100000"/>
              </a:lnSpc>
              <a:spcBef>
                <a:spcPts val="0"/>
              </a:spcBef>
              <a:spcAft>
                <a:spcPts val="0"/>
              </a:spcAft>
              <a:buSzPts val="3200"/>
              <a:buFont typeface="Arial Narrow"/>
              <a:buChar char="-"/>
            </a:pPr>
            <a:r>
              <a:rPr lang="en-US" sz="3200" b="1" i="0" u="none" strike="noStrike" cap="none">
                <a:solidFill>
                  <a:schemeClr val="dk1"/>
                </a:solidFill>
                <a:latin typeface="Arial Narrow"/>
                <a:ea typeface="Arial Narrow"/>
                <a:cs typeface="Arial Narrow"/>
                <a:sym typeface="Arial Narrow"/>
              </a:rPr>
              <a:t>Physical Education and Sport  </a:t>
            </a:r>
            <a:r>
              <a:rPr lang="en-US" sz="3200">
                <a:latin typeface="Arial Narrow"/>
                <a:ea typeface="Arial Narrow"/>
                <a:cs typeface="Arial Narrow"/>
                <a:sym typeface="Arial Narrow"/>
              </a:rPr>
              <a:t>Cameron Stillman</a:t>
            </a:r>
            <a:endParaRPr sz="3200">
              <a:latin typeface="Arial Narrow"/>
              <a:ea typeface="Arial Narrow"/>
              <a:cs typeface="Arial Narrow"/>
              <a:sym typeface="Arial Narrow"/>
            </a:endParaRPr>
          </a:p>
          <a:p>
            <a:pPr marL="457200" marR="0" lvl="0" indent="-431800" algn="l" rtl="0">
              <a:lnSpc>
                <a:spcPct val="100000"/>
              </a:lnSpc>
              <a:spcBef>
                <a:spcPts val="0"/>
              </a:spcBef>
              <a:spcAft>
                <a:spcPts val="0"/>
              </a:spcAft>
              <a:buSzPts val="3200"/>
              <a:buFont typeface="Arial Narrow"/>
              <a:buChar char="-"/>
            </a:pPr>
            <a:r>
              <a:rPr lang="en-US" sz="3200" b="1" i="0" u="none" strike="noStrike" cap="none">
                <a:solidFill>
                  <a:schemeClr val="dk1"/>
                </a:solidFill>
                <a:latin typeface="Arial Narrow"/>
                <a:ea typeface="Arial Narrow"/>
                <a:cs typeface="Arial Narrow"/>
                <a:sym typeface="Arial Narrow"/>
              </a:rPr>
              <a:t>Visual Arts </a:t>
            </a:r>
            <a:r>
              <a:rPr lang="en-US" sz="3200" i="0" u="none" strike="noStrike" cap="none">
                <a:solidFill>
                  <a:schemeClr val="dk1"/>
                </a:solidFill>
                <a:latin typeface="Arial Narrow"/>
                <a:ea typeface="Arial Narrow"/>
                <a:cs typeface="Arial Narrow"/>
                <a:sym typeface="Arial Narrow"/>
              </a:rPr>
              <a:t>Debra Hon</a:t>
            </a:r>
            <a:r>
              <a:rPr lang="en-US" sz="3200">
                <a:latin typeface="Arial Narrow"/>
                <a:ea typeface="Arial Narrow"/>
                <a:cs typeface="Arial Narrow"/>
                <a:sym typeface="Arial Narrow"/>
              </a:rPr>
              <a:t>g</a:t>
            </a:r>
            <a:endParaRPr sz="3200">
              <a:latin typeface="Arial Narrow"/>
              <a:ea typeface="Arial Narrow"/>
              <a:cs typeface="Arial Narrow"/>
              <a:sym typeface="Arial Narrow"/>
            </a:endParaRPr>
          </a:p>
          <a:p>
            <a:pPr marL="457200" marR="0" lvl="0" indent="-431800" algn="l" rtl="0">
              <a:lnSpc>
                <a:spcPct val="100000"/>
              </a:lnSpc>
              <a:spcBef>
                <a:spcPts val="0"/>
              </a:spcBef>
              <a:spcAft>
                <a:spcPts val="0"/>
              </a:spcAft>
              <a:buSzPts val="3200"/>
              <a:buFont typeface="Arial Narrow"/>
              <a:buChar char="-"/>
            </a:pPr>
            <a:r>
              <a:rPr lang="en-US" sz="3200" b="1">
                <a:latin typeface="Arial Narrow"/>
                <a:ea typeface="Arial Narrow"/>
                <a:cs typeface="Arial Narrow"/>
                <a:sym typeface="Arial Narrow"/>
              </a:rPr>
              <a:t>Performing Arts </a:t>
            </a:r>
            <a:r>
              <a:rPr lang="en-US" sz="3200">
                <a:latin typeface="Arial Narrow"/>
                <a:ea typeface="Arial Narrow"/>
                <a:cs typeface="Arial Narrow"/>
                <a:sym typeface="Arial Narrow"/>
              </a:rPr>
              <a:t>Debra Hong </a:t>
            </a:r>
            <a:endParaRPr sz="3200">
              <a:latin typeface="Arial Narrow"/>
              <a:ea typeface="Arial Narrow"/>
              <a:cs typeface="Arial Narrow"/>
              <a:sym typeface="Arial Narrow"/>
            </a:endParaRPr>
          </a:p>
          <a:p>
            <a:pPr marL="457200" marR="0" lvl="0" indent="-431800" algn="l" rtl="0">
              <a:lnSpc>
                <a:spcPct val="100000"/>
              </a:lnSpc>
              <a:spcBef>
                <a:spcPts val="0"/>
              </a:spcBef>
              <a:spcAft>
                <a:spcPts val="0"/>
              </a:spcAft>
              <a:buSzPts val="3200"/>
              <a:buFont typeface="Arial Narrow"/>
              <a:buChar char="-"/>
            </a:pPr>
            <a:r>
              <a:rPr lang="en-US" sz="3200" b="1">
                <a:latin typeface="Arial Narrow"/>
                <a:ea typeface="Arial Narrow"/>
                <a:cs typeface="Arial Narrow"/>
                <a:sym typeface="Arial Narrow"/>
              </a:rPr>
              <a:t>STEM</a:t>
            </a:r>
            <a:r>
              <a:rPr lang="en-US" sz="3200">
                <a:latin typeface="Arial Narrow"/>
                <a:ea typeface="Arial Narrow"/>
                <a:cs typeface="Arial Narrow"/>
                <a:sym typeface="Arial Narrow"/>
              </a:rPr>
              <a:t> - Lorna Vinar</a:t>
            </a:r>
            <a:endParaRPr sz="3200">
              <a:latin typeface="Arial Narrow"/>
              <a:ea typeface="Arial Narrow"/>
              <a:cs typeface="Arial Narrow"/>
              <a:sym typeface="Arial Narrow"/>
            </a:endParaRPr>
          </a:p>
        </p:txBody>
      </p:sp>
      <p:sp>
        <p:nvSpPr>
          <p:cNvPr id="2" name="Rectangle 1">
            <a:extLst>
              <a:ext uri="{FF2B5EF4-FFF2-40B4-BE49-F238E27FC236}">
                <a16:creationId xmlns:a16="http://schemas.microsoft.com/office/drawing/2014/main" id="{CCFD92A9-697D-1B63-3DAE-1DB27D3C9D6B}"/>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8"/>
          <p:cNvSpPr txBox="1">
            <a:spLocks noGrp="1"/>
          </p:cNvSpPr>
          <p:nvPr>
            <p:ph type="title"/>
          </p:nvPr>
        </p:nvSpPr>
        <p:spPr>
          <a:xfrm>
            <a:off x="1089373" y="445982"/>
            <a:ext cx="6965100" cy="120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onstantia"/>
              <a:buNone/>
            </a:pPr>
            <a:r>
              <a:rPr lang="en-US" sz="3600" b="1">
                <a:latin typeface="Arial Narrow"/>
                <a:ea typeface="Arial Narrow"/>
                <a:cs typeface="Arial Narrow"/>
                <a:sym typeface="Arial Narrow"/>
              </a:rPr>
              <a:t>Year 5 Camp</a:t>
            </a:r>
            <a:endParaRPr sz="3600" b="1">
              <a:latin typeface="Arial Narrow"/>
              <a:ea typeface="Arial Narrow"/>
              <a:cs typeface="Arial Narrow"/>
              <a:sym typeface="Arial Narrow"/>
            </a:endParaRPr>
          </a:p>
        </p:txBody>
      </p:sp>
      <p:sp>
        <p:nvSpPr>
          <p:cNvPr id="343" name="Google Shape;343;p18"/>
          <p:cNvSpPr txBox="1">
            <a:spLocks noGrp="1"/>
          </p:cNvSpPr>
          <p:nvPr>
            <p:ph type="body" idx="1"/>
          </p:nvPr>
        </p:nvSpPr>
        <p:spPr>
          <a:xfrm>
            <a:off x="865925" y="1489175"/>
            <a:ext cx="6965100" cy="360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SzPts val="2040"/>
              <a:buNone/>
            </a:pPr>
            <a:r>
              <a:rPr lang="en-US" u="sng">
                <a:latin typeface="Arial Narrow"/>
                <a:ea typeface="Arial Narrow"/>
                <a:cs typeface="Arial Narrow"/>
                <a:sym typeface="Arial Narrow"/>
              </a:rPr>
              <a:t>Camps</a:t>
            </a:r>
            <a:endParaRPr u="sng">
              <a:latin typeface="Arial Narrow"/>
              <a:ea typeface="Arial Narrow"/>
              <a:cs typeface="Arial Narrow"/>
              <a:sym typeface="Arial Narrow"/>
            </a:endParaRPr>
          </a:p>
          <a:p>
            <a:pPr marL="457200" marR="0" lvl="0" indent="-358140" algn="l" rtl="0">
              <a:lnSpc>
                <a:spcPct val="100000"/>
              </a:lnSpc>
              <a:spcBef>
                <a:spcPts val="480"/>
              </a:spcBef>
              <a:spcAft>
                <a:spcPts val="0"/>
              </a:spcAft>
              <a:buSzPts val="2040"/>
              <a:buFont typeface="Arial Narrow"/>
              <a:buChar char="-"/>
            </a:pPr>
            <a:r>
              <a:rPr lang="en-US">
                <a:latin typeface="Arial Narrow"/>
                <a:ea typeface="Arial Narrow"/>
                <a:cs typeface="Arial Narrow"/>
                <a:sym typeface="Arial Narrow"/>
              </a:rPr>
              <a:t>Year 5 Sovereign Hill Camp:  22nd - 24th April (Term 2)</a:t>
            </a:r>
            <a:endParaRPr>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a:latin typeface="Arial Narrow"/>
              <a:ea typeface="Arial Narrow"/>
              <a:cs typeface="Arial Narrow"/>
              <a:sym typeface="Arial Narrow"/>
            </a:endParaRPr>
          </a:p>
        </p:txBody>
      </p:sp>
      <p:pic>
        <p:nvPicPr>
          <p:cNvPr id="344" name="Google Shape;344;p18"/>
          <p:cNvPicPr preferRelativeResize="0"/>
          <p:nvPr/>
        </p:nvPicPr>
        <p:blipFill rotWithShape="1">
          <a:blip r:embed="rId3">
            <a:alphaModFix/>
          </a:blip>
          <a:srcRect/>
          <a:stretch/>
        </p:blipFill>
        <p:spPr>
          <a:xfrm rot="5400000">
            <a:off x="4829855" y="3051530"/>
            <a:ext cx="3942574" cy="2953866"/>
          </a:xfrm>
          <a:prstGeom prst="rect">
            <a:avLst/>
          </a:prstGeom>
          <a:noFill/>
          <a:ln>
            <a:noFill/>
          </a:ln>
        </p:spPr>
      </p:pic>
      <p:pic>
        <p:nvPicPr>
          <p:cNvPr id="345" name="Google Shape;345;p18"/>
          <p:cNvPicPr preferRelativeResize="0"/>
          <p:nvPr/>
        </p:nvPicPr>
        <p:blipFill rotWithShape="1">
          <a:blip r:embed="rId4">
            <a:alphaModFix/>
          </a:blip>
          <a:srcRect/>
          <a:stretch/>
        </p:blipFill>
        <p:spPr>
          <a:xfrm>
            <a:off x="1222133" y="4952143"/>
            <a:ext cx="3391861" cy="1620217"/>
          </a:xfrm>
          <a:prstGeom prst="rect">
            <a:avLst/>
          </a:prstGeom>
          <a:noFill/>
          <a:ln>
            <a:noFill/>
          </a:ln>
        </p:spPr>
      </p:pic>
      <p:pic>
        <p:nvPicPr>
          <p:cNvPr id="346" name="Google Shape;346;p18"/>
          <p:cNvPicPr preferRelativeResize="0"/>
          <p:nvPr/>
        </p:nvPicPr>
        <p:blipFill rotWithShape="1">
          <a:blip r:embed="rId5">
            <a:alphaModFix/>
          </a:blip>
          <a:srcRect/>
          <a:stretch/>
        </p:blipFill>
        <p:spPr>
          <a:xfrm>
            <a:off x="1222133" y="2557176"/>
            <a:ext cx="3318999" cy="2212126"/>
          </a:xfrm>
          <a:prstGeom prst="rect">
            <a:avLst/>
          </a:prstGeom>
          <a:noFill/>
          <a:ln>
            <a:noFill/>
          </a:ln>
        </p:spPr>
      </p:pic>
      <p:sp>
        <p:nvSpPr>
          <p:cNvPr id="2" name="Rectangle 1">
            <a:extLst>
              <a:ext uri="{FF2B5EF4-FFF2-40B4-BE49-F238E27FC236}">
                <a16:creationId xmlns:a16="http://schemas.microsoft.com/office/drawing/2014/main" id="{8300CF94-D527-21FF-158B-586CBC7513F6}"/>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04d9e75386_0_6"/>
          <p:cNvSpPr txBox="1">
            <a:spLocks noGrp="1"/>
          </p:cNvSpPr>
          <p:nvPr>
            <p:ph type="title"/>
          </p:nvPr>
        </p:nvSpPr>
        <p:spPr>
          <a:xfrm>
            <a:off x="1089373" y="445982"/>
            <a:ext cx="6965100" cy="120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onstantia"/>
              <a:buNone/>
            </a:pPr>
            <a:r>
              <a:rPr lang="en-US" sz="3600" b="1">
                <a:latin typeface="Arial Narrow"/>
                <a:ea typeface="Arial Narrow"/>
                <a:cs typeface="Arial Narrow"/>
                <a:sym typeface="Arial Narrow"/>
              </a:rPr>
              <a:t>Year 6 Camp</a:t>
            </a:r>
            <a:endParaRPr sz="3600" b="1">
              <a:latin typeface="Arial Narrow"/>
              <a:ea typeface="Arial Narrow"/>
              <a:cs typeface="Arial Narrow"/>
              <a:sym typeface="Arial Narrow"/>
            </a:endParaRPr>
          </a:p>
        </p:txBody>
      </p:sp>
      <p:sp>
        <p:nvSpPr>
          <p:cNvPr id="352" name="Google Shape;352;g204d9e75386_0_6"/>
          <p:cNvSpPr txBox="1">
            <a:spLocks noGrp="1"/>
          </p:cNvSpPr>
          <p:nvPr>
            <p:ph type="body" idx="1"/>
          </p:nvPr>
        </p:nvSpPr>
        <p:spPr>
          <a:xfrm>
            <a:off x="865925" y="1489175"/>
            <a:ext cx="6965100" cy="360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SzPts val="2040"/>
              <a:buNone/>
            </a:pPr>
            <a:r>
              <a:rPr lang="en-US" u="sng">
                <a:latin typeface="Arial Narrow"/>
                <a:ea typeface="Arial Narrow"/>
                <a:cs typeface="Arial Narrow"/>
                <a:sym typeface="Arial Narrow"/>
              </a:rPr>
              <a:t>Camps</a:t>
            </a:r>
            <a:endParaRPr u="sng">
              <a:latin typeface="Arial Narrow"/>
              <a:ea typeface="Arial Narrow"/>
              <a:cs typeface="Arial Narrow"/>
              <a:sym typeface="Arial Narrow"/>
            </a:endParaRPr>
          </a:p>
          <a:p>
            <a:pPr marL="457200" marR="0" lvl="0" indent="0" algn="l" rtl="0">
              <a:lnSpc>
                <a:spcPct val="100000"/>
              </a:lnSpc>
              <a:spcBef>
                <a:spcPts val="480"/>
              </a:spcBef>
              <a:spcAft>
                <a:spcPts val="0"/>
              </a:spcAft>
              <a:buSzPts val="2040"/>
              <a:buNone/>
            </a:pPr>
            <a:r>
              <a:rPr lang="en-US">
                <a:latin typeface="Arial Narrow"/>
                <a:ea typeface="Arial Narrow"/>
                <a:cs typeface="Arial Narrow"/>
                <a:sym typeface="Arial Narrow"/>
              </a:rPr>
              <a:t>Year 6 Lorne Surf Camp:  21st - 25th October (Term 4)</a:t>
            </a:r>
            <a:endParaRPr>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a:latin typeface="Arial Narrow"/>
              <a:ea typeface="Arial Narrow"/>
              <a:cs typeface="Arial Narrow"/>
              <a:sym typeface="Arial Narrow"/>
            </a:endParaRPr>
          </a:p>
          <a:p>
            <a:pPr marL="0" marR="0" lvl="0" indent="0" algn="l" rtl="0">
              <a:lnSpc>
                <a:spcPct val="100000"/>
              </a:lnSpc>
              <a:spcBef>
                <a:spcPts val="480"/>
              </a:spcBef>
              <a:spcAft>
                <a:spcPts val="0"/>
              </a:spcAft>
              <a:buSzPts val="2040"/>
              <a:buNone/>
            </a:pPr>
            <a:endParaRPr>
              <a:latin typeface="Arial Narrow"/>
              <a:ea typeface="Arial Narrow"/>
              <a:cs typeface="Arial Narrow"/>
              <a:sym typeface="Arial Narrow"/>
            </a:endParaRPr>
          </a:p>
        </p:txBody>
      </p:sp>
      <p:pic>
        <p:nvPicPr>
          <p:cNvPr id="353" name="Google Shape;353;g204d9e75386_0_6"/>
          <p:cNvPicPr preferRelativeResize="0"/>
          <p:nvPr/>
        </p:nvPicPr>
        <p:blipFill rotWithShape="1">
          <a:blip r:embed="rId3">
            <a:alphaModFix/>
          </a:blip>
          <a:srcRect/>
          <a:stretch/>
        </p:blipFill>
        <p:spPr>
          <a:xfrm>
            <a:off x="642477" y="3403680"/>
            <a:ext cx="3514524" cy="3008338"/>
          </a:xfrm>
          <a:prstGeom prst="rect">
            <a:avLst/>
          </a:prstGeom>
          <a:noFill/>
          <a:ln>
            <a:noFill/>
          </a:ln>
        </p:spPr>
      </p:pic>
      <p:pic>
        <p:nvPicPr>
          <p:cNvPr id="354" name="Google Shape;354;g204d9e75386_0_6"/>
          <p:cNvPicPr preferRelativeResize="0"/>
          <p:nvPr/>
        </p:nvPicPr>
        <p:blipFill rotWithShape="1">
          <a:blip r:embed="rId4">
            <a:alphaModFix/>
          </a:blip>
          <a:srcRect/>
          <a:stretch/>
        </p:blipFill>
        <p:spPr>
          <a:xfrm>
            <a:off x="5539208" y="4282974"/>
            <a:ext cx="3242673" cy="2171701"/>
          </a:xfrm>
          <a:prstGeom prst="rect">
            <a:avLst/>
          </a:prstGeom>
          <a:noFill/>
          <a:ln>
            <a:noFill/>
          </a:ln>
        </p:spPr>
      </p:pic>
      <p:pic>
        <p:nvPicPr>
          <p:cNvPr id="355" name="Google Shape;355;g204d9e75386_0_6"/>
          <p:cNvPicPr preferRelativeResize="0"/>
          <p:nvPr/>
        </p:nvPicPr>
        <p:blipFill rotWithShape="1">
          <a:blip r:embed="rId5">
            <a:alphaModFix/>
          </a:blip>
          <a:srcRect/>
          <a:stretch/>
        </p:blipFill>
        <p:spPr>
          <a:xfrm>
            <a:off x="3824288" y="2647950"/>
            <a:ext cx="2105025" cy="2171700"/>
          </a:xfrm>
          <a:prstGeom prst="rect">
            <a:avLst/>
          </a:prstGeom>
          <a:noFill/>
          <a:ln>
            <a:noFill/>
          </a:ln>
        </p:spPr>
      </p:pic>
      <p:sp>
        <p:nvSpPr>
          <p:cNvPr id="2" name="Rectangle 1">
            <a:extLst>
              <a:ext uri="{FF2B5EF4-FFF2-40B4-BE49-F238E27FC236}">
                <a16:creationId xmlns:a16="http://schemas.microsoft.com/office/drawing/2014/main" id="{445C0EEF-BB6E-DD31-E1AE-7BA2DE739137}"/>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9"/>
          <p:cNvSpPr/>
          <p:nvPr/>
        </p:nvSpPr>
        <p:spPr>
          <a:xfrm>
            <a:off x="635291" y="908720"/>
            <a:ext cx="8496944" cy="471975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3200"/>
              <a:buFont typeface="Arial Narrow"/>
              <a:buNone/>
            </a:pPr>
            <a:r>
              <a:rPr lang="en-US" sz="3200" b="0" i="0" u="none" strike="noStrike" cap="none">
                <a:solidFill>
                  <a:schemeClr val="dk1"/>
                </a:solidFill>
                <a:latin typeface="Arial Narrow"/>
                <a:ea typeface="Arial Narrow"/>
                <a:cs typeface="Arial Narrow"/>
                <a:sym typeface="Arial Narrow"/>
              </a:rPr>
              <a:t>Compass</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400"/>
              <a:buFont typeface="Calibri"/>
              <a:buNone/>
            </a:pPr>
            <a:r>
              <a:rPr lang="en-US" sz="2000" b="0" i="0" u="none" strike="noStrike" cap="none">
                <a:solidFill>
                  <a:schemeClr val="dk1"/>
                </a:solidFill>
                <a:latin typeface="Arial Narrow"/>
                <a:ea typeface="Arial Narrow"/>
                <a:cs typeface="Arial Narrow"/>
                <a:sym typeface="Arial Narrow"/>
              </a:rPr>
              <a:t>We use Compass as a means of communication between classroom teachers and parents.</a:t>
            </a:r>
            <a:endParaRPr sz="1200" b="0" i="0" u="none" strike="noStrike" cap="none">
              <a:solidFill>
                <a:srgbClr val="000000"/>
              </a:solidFill>
              <a:latin typeface="Arial Narrow"/>
              <a:ea typeface="Arial Narrow"/>
              <a:cs typeface="Arial Narrow"/>
              <a:sym typeface="Arial Narrow"/>
            </a:endParaRPr>
          </a:p>
          <a:p>
            <a:pPr marL="0" marR="0" lvl="0" indent="0" algn="l" rtl="0">
              <a:lnSpc>
                <a:spcPct val="115000"/>
              </a:lnSpc>
              <a:spcBef>
                <a:spcPts val="1000"/>
              </a:spcBef>
              <a:spcAft>
                <a:spcPts val="0"/>
              </a:spcAft>
              <a:buClr>
                <a:schemeClr val="dk1"/>
              </a:buClr>
              <a:buSzPts val="2400"/>
              <a:buFont typeface="Calibri"/>
              <a:buNone/>
            </a:pPr>
            <a:r>
              <a:rPr lang="en-US" sz="2000" b="0" i="0" u="none" strike="noStrike" cap="none">
                <a:solidFill>
                  <a:schemeClr val="dk1"/>
                </a:solidFill>
                <a:latin typeface="Arial Narrow"/>
                <a:ea typeface="Arial Narrow"/>
                <a:cs typeface="Arial Narrow"/>
                <a:sym typeface="Arial Narrow"/>
              </a:rPr>
              <a:t>If you would like any further information about Compass, see the Office.</a:t>
            </a:r>
            <a:endParaRPr sz="20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333333"/>
              </a:buClr>
              <a:buSzPts val="1800"/>
              <a:buFont typeface="Arial Narrow"/>
              <a:buNone/>
            </a:pPr>
            <a:r>
              <a:rPr lang="en-US" sz="2400" b="1" i="0" u="none" strike="noStrike" cap="none">
                <a:solidFill>
                  <a:srgbClr val="333333"/>
                </a:solidFill>
                <a:latin typeface="Arial Narrow"/>
                <a:ea typeface="Arial Narrow"/>
                <a:cs typeface="Arial Narrow"/>
                <a:sym typeface="Arial Narrow"/>
              </a:rPr>
              <a:t>Please check Compass regularly for upcoming events and to log absences.</a:t>
            </a:r>
            <a:endParaRPr sz="1800" b="1" i="0" u="none" strike="noStrike" cap="none">
              <a:solidFill>
                <a:srgbClr val="000000"/>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000000"/>
              </a:buClr>
              <a:buSzPts val="2000"/>
              <a:buFont typeface="Arial"/>
              <a:buNone/>
            </a:pPr>
            <a:r>
              <a:rPr lang="en-US" sz="2000" b="0" i="0" u="none" strike="noStrike" cap="none">
                <a:solidFill>
                  <a:schemeClr val="dk1"/>
                </a:solidFill>
                <a:latin typeface="Arial Narrow"/>
                <a:ea typeface="Arial Narrow"/>
                <a:cs typeface="Arial Narrow"/>
                <a:sym typeface="Arial Narrow"/>
              </a:rPr>
              <a:t>The School Newsletter is available from the</a:t>
            </a:r>
            <a:br>
              <a:rPr lang="en-US" sz="2000" b="0" i="0" u="none" strike="noStrike" cap="none">
                <a:solidFill>
                  <a:schemeClr val="dk1"/>
                </a:solidFill>
                <a:latin typeface="Arial Narrow"/>
                <a:ea typeface="Arial Narrow"/>
                <a:cs typeface="Arial Narrow"/>
                <a:sym typeface="Arial Narrow"/>
              </a:rPr>
            </a:br>
            <a:r>
              <a:rPr lang="en-US" sz="2000" b="0" i="0" u="none" strike="noStrike" cap="none">
                <a:solidFill>
                  <a:schemeClr val="dk1"/>
                </a:solidFill>
                <a:latin typeface="Arial Narrow"/>
                <a:ea typeface="Arial Narrow"/>
                <a:cs typeface="Arial Narrow"/>
                <a:sym typeface="Arial Narrow"/>
              </a:rPr>
              <a:t>school website and via the notification</a:t>
            </a:r>
            <a:br>
              <a:rPr lang="en-US" sz="2000" b="0" i="0" u="none" strike="noStrike" cap="none">
                <a:solidFill>
                  <a:schemeClr val="dk1"/>
                </a:solidFill>
                <a:latin typeface="Arial Narrow"/>
                <a:ea typeface="Arial Narrow"/>
                <a:cs typeface="Arial Narrow"/>
                <a:sym typeface="Arial Narrow"/>
              </a:rPr>
            </a:br>
            <a:r>
              <a:rPr lang="en-US" sz="2000" b="0" i="0" u="none" strike="noStrike" cap="none">
                <a:solidFill>
                  <a:schemeClr val="dk1"/>
                </a:solidFill>
                <a:latin typeface="Arial Narrow"/>
                <a:ea typeface="Arial Narrow"/>
                <a:cs typeface="Arial Narrow"/>
                <a:sym typeface="Arial Narrow"/>
              </a:rPr>
              <a:t>on Compass.</a:t>
            </a:r>
            <a:endParaRPr sz="20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9"/>
          <p:cNvSpPr/>
          <p:nvPr/>
        </p:nvSpPr>
        <p:spPr>
          <a:xfrm>
            <a:off x="1331640" y="-3987823"/>
            <a:ext cx="7812360" cy="3344505"/>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200"/>
              <a:buFont typeface="Arial Narrow"/>
              <a:buNone/>
            </a:pPr>
            <a:r>
              <a:rPr lang="en-US" sz="1200" b="0" i="0" u="none" strike="noStrike" cap="none">
                <a:solidFill>
                  <a:schemeClr val="dk1"/>
                </a:solidFill>
                <a:latin typeface="Arial Narrow"/>
                <a:ea typeface="Arial Narrow"/>
                <a:cs typeface="Arial Narrow"/>
                <a:sym typeface="Arial Narrow"/>
              </a:rPr>
              <a:t>What?</a:t>
            </a:r>
            <a:r>
              <a:rPr lang="en-US" sz="12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333333"/>
              </a:buClr>
              <a:buSzPts val="1200"/>
              <a:buFont typeface="Arial Narrow"/>
              <a:buNone/>
            </a:pPr>
            <a:r>
              <a:rPr lang="en-US" sz="1200" b="0" i="0" u="none" strike="noStrike" cap="none">
                <a:solidFill>
                  <a:srgbClr val="333333"/>
                </a:solidFill>
                <a:latin typeface="Arial Narrow"/>
                <a:ea typeface="Arial Narrow"/>
                <a:cs typeface="Arial Narrow"/>
                <a:sym typeface="Arial Narrow"/>
              </a:rPr>
              <a:t>During 2015 CRPS is implementing a staged release of our new school management software, Compass School Manager.</a:t>
            </a: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rgbClr val="333333"/>
              </a:buClr>
              <a:buSzPts val="1200"/>
              <a:buFont typeface="Arial Narrow"/>
              <a:buNone/>
            </a:pPr>
            <a:r>
              <a:rPr lang="en-US" sz="1200" b="0" i="0" u="none" strike="noStrike" cap="none">
                <a:solidFill>
                  <a:srgbClr val="333333"/>
                </a:solidFill>
                <a:latin typeface="Arial Narrow"/>
                <a:ea typeface="Arial Narrow"/>
                <a:cs typeface="Arial Narrow"/>
                <a:sym typeface="Arial Narrow"/>
              </a:rPr>
              <a:t>Throughout the coming year, we plan to release other features which will allow you to:</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75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Access your child's semester reports</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Access your child's progress reports (year 2) </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Download, print and approve upcoming excursion/incursion forms</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Pay school fees, charges and contributions online</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Update your registered email and mobile number </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Access information regarding upcoming events and news and lots more</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Email your child’s teacher</a:t>
            </a:r>
            <a:endParaRPr sz="1200" b="0" i="0" u="none" strike="noStrike" cap="none">
              <a:solidFill>
                <a:schemeClr val="dk1"/>
              </a:solidFill>
              <a:latin typeface="Calibri"/>
              <a:ea typeface="Calibri"/>
              <a:cs typeface="Calibri"/>
              <a:sym typeface="Calibri"/>
            </a:endParaRPr>
          </a:p>
        </p:txBody>
      </p:sp>
      <p:pic>
        <p:nvPicPr>
          <p:cNvPr id="363" name="Google Shape;363;p19"/>
          <p:cNvPicPr preferRelativeResize="0"/>
          <p:nvPr/>
        </p:nvPicPr>
        <p:blipFill rotWithShape="1">
          <a:blip r:embed="rId3">
            <a:alphaModFix/>
          </a:blip>
          <a:srcRect/>
          <a:stretch/>
        </p:blipFill>
        <p:spPr>
          <a:xfrm>
            <a:off x="2627784" y="177839"/>
            <a:ext cx="4176464" cy="1461762"/>
          </a:xfrm>
          <a:prstGeom prst="rect">
            <a:avLst/>
          </a:prstGeom>
          <a:noFill/>
          <a:ln>
            <a:noFill/>
          </a:ln>
        </p:spPr>
      </p:pic>
      <p:pic>
        <p:nvPicPr>
          <p:cNvPr id="364" name="Google Shape;364;p19"/>
          <p:cNvPicPr preferRelativeResize="0"/>
          <p:nvPr/>
        </p:nvPicPr>
        <p:blipFill rotWithShape="1">
          <a:blip r:embed="rId4">
            <a:alphaModFix/>
          </a:blip>
          <a:srcRect t="6192" r="54222" b="31429"/>
          <a:stretch/>
        </p:blipFill>
        <p:spPr>
          <a:xfrm>
            <a:off x="5303975" y="3751150"/>
            <a:ext cx="3574876" cy="2954775"/>
          </a:xfrm>
          <a:prstGeom prst="rect">
            <a:avLst/>
          </a:prstGeom>
          <a:noFill/>
          <a:ln>
            <a:noFill/>
          </a:ln>
        </p:spPr>
      </p:pic>
      <p:sp>
        <p:nvSpPr>
          <p:cNvPr id="365" name="Google Shape;365;p19"/>
          <p:cNvSpPr/>
          <p:nvPr/>
        </p:nvSpPr>
        <p:spPr>
          <a:xfrm>
            <a:off x="4998500" y="5813375"/>
            <a:ext cx="2571600" cy="472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BAA1E76E-8CC9-27D6-5A03-60FA1ABA9A4A}"/>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05a86e3b69_0_0"/>
          <p:cNvSpPr txBox="1">
            <a:spLocks noGrp="1"/>
          </p:cNvSpPr>
          <p:nvPr>
            <p:ph type="title"/>
          </p:nvPr>
        </p:nvSpPr>
        <p:spPr>
          <a:xfrm>
            <a:off x="1089450" y="236306"/>
            <a:ext cx="6965100" cy="120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b="1">
                <a:solidFill>
                  <a:srgbClr val="005D8B"/>
                </a:solidFill>
                <a:latin typeface="Arial Narrow"/>
                <a:ea typeface="Arial Narrow"/>
                <a:cs typeface="Arial Narrow"/>
                <a:sym typeface="Arial Narrow"/>
              </a:rPr>
              <a:t>Parent Representatives</a:t>
            </a:r>
            <a:endParaRPr b="1">
              <a:solidFill>
                <a:srgbClr val="005D8B"/>
              </a:solidFill>
              <a:latin typeface="Arial Narrow"/>
              <a:ea typeface="Arial Narrow"/>
              <a:cs typeface="Arial Narrow"/>
              <a:sym typeface="Arial Narrow"/>
            </a:endParaRPr>
          </a:p>
        </p:txBody>
      </p:sp>
      <p:sp>
        <p:nvSpPr>
          <p:cNvPr id="372" name="Google Shape;372;g205a86e3b69_0_0"/>
          <p:cNvSpPr txBox="1"/>
          <p:nvPr/>
        </p:nvSpPr>
        <p:spPr>
          <a:xfrm>
            <a:off x="904126" y="1567912"/>
            <a:ext cx="7420355" cy="3647122"/>
          </a:xfrm>
          <a:prstGeom prst="rect">
            <a:avLst/>
          </a:prstGeom>
          <a:noFill/>
          <a:ln>
            <a:noFill/>
          </a:ln>
        </p:spPr>
        <p:txBody>
          <a:bodyPr spcFirstLastPara="1" wrap="square" lIns="91425" tIns="91425" rIns="91425" bIns="91425" anchor="t" anchorCtr="0">
            <a:spAutoFit/>
          </a:bodyPr>
          <a:lstStyle/>
          <a:p>
            <a:pPr marL="457200" marR="0" lvl="0" indent="-387350" algn="l" rtl="0">
              <a:lnSpc>
                <a:spcPct val="100000"/>
              </a:lnSpc>
              <a:spcBef>
                <a:spcPts val="0"/>
              </a:spcBef>
              <a:spcAft>
                <a:spcPts val="0"/>
              </a:spcAft>
              <a:buClr>
                <a:srgbClr val="000000"/>
              </a:buClr>
              <a:buSzPts val="2500"/>
              <a:buFont typeface="Arial Narrow"/>
              <a:buChar char="●"/>
            </a:pPr>
            <a:r>
              <a:rPr lang="en-US" sz="2500" dirty="0">
                <a:latin typeface="Arial Narrow"/>
                <a:ea typeface="Arial Narrow"/>
                <a:cs typeface="Arial Narrow"/>
                <a:sym typeface="Arial Narrow"/>
              </a:rPr>
              <a:t>H</a:t>
            </a:r>
            <a:r>
              <a:rPr lang="en-US" sz="2500" i="0" u="none" strike="noStrike" cap="none" dirty="0">
                <a:solidFill>
                  <a:srgbClr val="000000"/>
                </a:solidFill>
                <a:latin typeface="Arial Narrow"/>
                <a:ea typeface="Arial Narrow"/>
                <a:cs typeface="Arial Narrow"/>
                <a:sym typeface="Arial Narrow"/>
              </a:rPr>
              <a:t>elps foster communication within the school community</a:t>
            </a:r>
            <a:endParaRPr sz="2500" i="0" u="none" strike="noStrike" cap="none" dirty="0">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sz="2500" dirty="0">
              <a:latin typeface="Arial Narrow"/>
              <a:ea typeface="Arial Narrow"/>
              <a:cs typeface="Arial Narrow"/>
              <a:sym typeface="Arial Narrow"/>
            </a:endParaRPr>
          </a:p>
          <a:p>
            <a:pPr marL="457200" marR="0" lvl="0" indent="-387350" algn="l" rtl="0">
              <a:lnSpc>
                <a:spcPct val="100000"/>
              </a:lnSpc>
              <a:spcBef>
                <a:spcPts val="0"/>
              </a:spcBef>
              <a:spcAft>
                <a:spcPts val="0"/>
              </a:spcAft>
              <a:buClr>
                <a:srgbClr val="000000"/>
              </a:buClr>
              <a:buSzPts val="2500"/>
              <a:buFont typeface="Arial Narrow"/>
              <a:buChar char="●"/>
            </a:pPr>
            <a:r>
              <a:rPr lang="en-US" sz="2500" i="0" u="none" strike="noStrike" cap="none" dirty="0">
                <a:solidFill>
                  <a:srgbClr val="000000"/>
                </a:solidFill>
                <a:latin typeface="Arial Narrow"/>
                <a:ea typeface="Arial Narrow"/>
                <a:cs typeface="Arial Narrow"/>
                <a:sym typeface="Arial Narrow"/>
              </a:rPr>
              <a:t>Class or Year Level Representative (volunteer) to compile a family contact list (opt-in participation), </a:t>
            </a:r>
            <a:r>
              <a:rPr lang="en-US" sz="2500" i="0" u="none" strike="noStrike" cap="none" dirty="0" err="1">
                <a:solidFill>
                  <a:srgbClr val="000000"/>
                </a:solidFill>
                <a:latin typeface="Arial Narrow"/>
                <a:ea typeface="Arial Narrow"/>
                <a:cs typeface="Arial Narrow"/>
                <a:sym typeface="Arial Narrow"/>
              </a:rPr>
              <a:t>organise</a:t>
            </a:r>
            <a:r>
              <a:rPr lang="en-US" sz="2500" i="0" u="none" strike="noStrike" cap="none" dirty="0">
                <a:solidFill>
                  <a:srgbClr val="000000"/>
                </a:solidFill>
                <a:latin typeface="Arial Narrow"/>
                <a:ea typeface="Arial Narrow"/>
                <a:cs typeface="Arial Narrow"/>
                <a:sym typeface="Arial Narrow"/>
              </a:rPr>
              <a:t> family activities out of school hours, providing reminders to parents of any upcoming events and promoting communications between school and parents.</a:t>
            </a:r>
            <a:endParaRPr sz="2500" i="0" u="none" strike="noStrike" cap="none" dirty="0">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None/>
            </a:pPr>
            <a:endParaRPr sz="2500" dirty="0">
              <a:latin typeface="Arial Narrow"/>
              <a:ea typeface="Arial Narrow"/>
              <a:cs typeface="Arial Narrow"/>
              <a:sym typeface="Arial Narrow"/>
            </a:endParaRPr>
          </a:p>
          <a:p>
            <a:pPr marL="457200" marR="0" lvl="0" indent="-387350" algn="l" rtl="0">
              <a:lnSpc>
                <a:spcPct val="100000"/>
              </a:lnSpc>
              <a:spcBef>
                <a:spcPts val="0"/>
              </a:spcBef>
              <a:spcAft>
                <a:spcPts val="0"/>
              </a:spcAft>
              <a:buSzPts val="2500"/>
              <a:buFont typeface="Arial Narrow"/>
              <a:buChar char="●"/>
            </a:pPr>
            <a:r>
              <a:rPr lang="en-US" sz="2500" dirty="0">
                <a:latin typeface="Arial Narrow"/>
                <a:ea typeface="Arial Narrow"/>
                <a:cs typeface="Arial Narrow"/>
                <a:sym typeface="Arial Narrow"/>
              </a:rPr>
              <a:t>Working with Children Check (receipt accepted)</a:t>
            </a:r>
            <a:endParaRPr sz="2500" dirty="0">
              <a:latin typeface="Arial Narrow"/>
              <a:ea typeface="Arial Narrow"/>
              <a:cs typeface="Arial Narrow"/>
              <a:sym typeface="Arial Narrow"/>
            </a:endParaRPr>
          </a:p>
        </p:txBody>
      </p:sp>
      <p:sp>
        <p:nvSpPr>
          <p:cNvPr id="2" name="Rectangle 1">
            <a:extLst>
              <a:ext uri="{FF2B5EF4-FFF2-40B4-BE49-F238E27FC236}">
                <a16:creationId xmlns:a16="http://schemas.microsoft.com/office/drawing/2014/main" id="{AEC8DB56-AF4F-3AEF-3FA3-E4B2E4CFB099}"/>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
          <p:cNvPicPr preferRelativeResize="0"/>
          <p:nvPr/>
        </p:nvPicPr>
        <p:blipFill rotWithShape="1">
          <a:blip r:embed="rId3">
            <a:alphaModFix/>
          </a:blip>
          <a:srcRect/>
          <a:stretch/>
        </p:blipFill>
        <p:spPr>
          <a:xfrm>
            <a:off x="112109" y="261257"/>
            <a:ext cx="8856400" cy="61917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3"/>
          <p:cNvSpPr txBox="1">
            <a:spLocks noGrp="1"/>
          </p:cNvSpPr>
          <p:nvPr>
            <p:ph type="title"/>
          </p:nvPr>
        </p:nvSpPr>
        <p:spPr>
          <a:xfrm>
            <a:off x="1056743" y="716630"/>
            <a:ext cx="6965100" cy="120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br>
              <a:rPr lang="en-US" sz="3959" dirty="0"/>
            </a:br>
            <a:endParaRPr sz="3959" dirty="0"/>
          </a:p>
          <a:p>
            <a:pPr marL="0" lvl="0" indent="0" algn="ctr" rtl="0">
              <a:lnSpc>
                <a:spcPct val="100000"/>
              </a:lnSpc>
              <a:spcBef>
                <a:spcPts val="0"/>
              </a:spcBef>
              <a:spcAft>
                <a:spcPts val="0"/>
              </a:spcAft>
              <a:buSzPts val="1400"/>
              <a:buNone/>
            </a:pPr>
            <a:r>
              <a:rPr lang="en-US" sz="3959" b="1" dirty="0">
                <a:solidFill>
                  <a:srgbClr val="002060"/>
                </a:solidFill>
                <a:latin typeface="Arial Narrow"/>
                <a:ea typeface="Arial Narrow"/>
                <a:cs typeface="Arial Narrow"/>
                <a:sym typeface="Arial Narrow"/>
              </a:rPr>
              <a:t>Encouraging your child to be independent.</a:t>
            </a:r>
            <a:br>
              <a:rPr lang="en-US" sz="3959" dirty="0"/>
            </a:br>
            <a:endParaRPr sz="3959" dirty="0"/>
          </a:p>
          <a:p>
            <a:pPr marL="0" lvl="0" indent="0" algn="ctr" rtl="0">
              <a:lnSpc>
                <a:spcPct val="100000"/>
              </a:lnSpc>
              <a:spcBef>
                <a:spcPts val="0"/>
              </a:spcBef>
              <a:spcAft>
                <a:spcPts val="0"/>
              </a:spcAft>
              <a:buSzPts val="1400"/>
              <a:buNone/>
            </a:pPr>
            <a:endParaRPr sz="3959" dirty="0"/>
          </a:p>
          <a:p>
            <a:pPr marL="0" lvl="0" indent="0" algn="ctr" rtl="0">
              <a:lnSpc>
                <a:spcPct val="100000"/>
              </a:lnSpc>
              <a:spcBef>
                <a:spcPts val="0"/>
              </a:spcBef>
              <a:spcAft>
                <a:spcPts val="0"/>
              </a:spcAft>
              <a:buSzPts val="1400"/>
              <a:buNone/>
            </a:pPr>
            <a:endParaRPr dirty="0"/>
          </a:p>
        </p:txBody>
      </p:sp>
      <p:sp>
        <p:nvSpPr>
          <p:cNvPr id="379" name="Google Shape;379;p13"/>
          <p:cNvSpPr txBox="1">
            <a:spLocks noGrp="1"/>
          </p:cNvSpPr>
          <p:nvPr>
            <p:ph type="body" idx="1"/>
          </p:nvPr>
        </p:nvSpPr>
        <p:spPr>
          <a:xfrm>
            <a:off x="705148" y="1919030"/>
            <a:ext cx="7668290" cy="4139400"/>
          </a:xfrm>
          <a:prstGeom prst="rect">
            <a:avLst/>
          </a:prstGeom>
          <a:noFill/>
          <a:ln>
            <a:noFill/>
          </a:ln>
        </p:spPr>
        <p:txBody>
          <a:bodyPr spcFirstLastPara="1" wrap="square" lIns="91425" tIns="91425" rIns="91425" bIns="91425" anchor="t" anchorCtr="0">
            <a:noAutofit/>
          </a:bodyPr>
          <a:lstStyle/>
          <a:p>
            <a:pPr marL="274320" lvl="0" indent="-121920" algn="l" rtl="0">
              <a:lnSpc>
                <a:spcPct val="80000"/>
              </a:lnSpc>
              <a:spcBef>
                <a:spcPts val="408"/>
              </a:spcBef>
              <a:spcAft>
                <a:spcPts val="0"/>
              </a:spcAft>
              <a:buSzPts val="2400"/>
              <a:buFont typeface="Arial Narrow"/>
              <a:buNone/>
            </a:pPr>
            <a:endParaRPr dirty="0">
              <a:latin typeface="Arial Narrow"/>
              <a:ea typeface="Arial Narrow"/>
              <a:cs typeface="Arial Narrow"/>
              <a:sym typeface="Arial Narrow"/>
            </a:endParaRPr>
          </a:p>
          <a:p>
            <a:pPr marL="274320" lvl="0" indent="-274320" algn="l" rtl="0">
              <a:lnSpc>
                <a:spcPct val="80000"/>
              </a:lnSpc>
              <a:spcBef>
                <a:spcPts val="408"/>
              </a:spcBef>
              <a:spcAft>
                <a:spcPts val="0"/>
              </a:spcAft>
              <a:buSzPts val="2400"/>
              <a:buFont typeface="Arial Narrow"/>
              <a:buChar char="O"/>
            </a:pPr>
            <a:r>
              <a:rPr lang="en-US" dirty="0">
                <a:latin typeface="Calibri" panose="020F0502020204030204" pitchFamily="34" charset="0"/>
                <a:ea typeface="Arial Narrow"/>
                <a:cs typeface="Calibri" panose="020F0502020204030204" pitchFamily="34" charset="0"/>
                <a:sym typeface="Arial Narrow"/>
              </a:rPr>
              <a:t>Develop their </a:t>
            </a:r>
            <a:r>
              <a:rPr lang="en-US" dirty="0" err="1">
                <a:latin typeface="Calibri" panose="020F0502020204030204" pitchFamily="34" charset="0"/>
                <a:ea typeface="Arial Narrow"/>
                <a:cs typeface="Calibri" panose="020F0502020204030204" pitchFamily="34" charset="0"/>
                <a:sym typeface="Arial Narrow"/>
              </a:rPr>
              <a:t>organisation</a:t>
            </a:r>
            <a:r>
              <a:rPr lang="en-US" dirty="0">
                <a:latin typeface="Calibri" panose="020F0502020204030204" pitchFamily="34" charset="0"/>
                <a:ea typeface="Arial Narrow"/>
                <a:cs typeface="Calibri" panose="020F0502020204030204" pitchFamily="34" charset="0"/>
                <a:sym typeface="Arial Narrow"/>
              </a:rPr>
              <a:t> skills by using a diary.</a:t>
            </a:r>
            <a:endParaRPr dirty="0">
              <a:latin typeface="Calibri" panose="020F0502020204030204" pitchFamily="34" charset="0"/>
              <a:ea typeface="Arial Narrow"/>
              <a:cs typeface="Calibri" panose="020F0502020204030204" pitchFamily="34" charset="0"/>
              <a:sym typeface="Arial Narrow"/>
            </a:endParaRPr>
          </a:p>
          <a:p>
            <a:pPr marL="457200" lvl="0" indent="0" algn="l" rtl="0">
              <a:lnSpc>
                <a:spcPct val="80000"/>
              </a:lnSpc>
              <a:spcBef>
                <a:spcPts val="408"/>
              </a:spcBef>
              <a:spcAft>
                <a:spcPts val="0"/>
              </a:spcAft>
              <a:buSzPts val="2040"/>
              <a:buNone/>
            </a:pPr>
            <a:endParaRPr dirty="0">
              <a:latin typeface="Calibri" panose="020F0502020204030204" pitchFamily="34" charset="0"/>
              <a:ea typeface="Arial Narrow"/>
              <a:cs typeface="Calibri" panose="020F0502020204030204" pitchFamily="34" charset="0"/>
              <a:sym typeface="Arial Narrow"/>
            </a:endParaRPr>
          </a:p>
          <a:p>
            <a:pPr marL="274320" lvl="0" indent="-274320" algn="l" rtl="0">
              <a:lnSpc>
                <a:spcPct val="80000"/>
              </a:lnSpc>
              <a:spcBef>
                <a:spcPts val="408"/>
              </a:spcBef>
              <a:spcAft>
                <a:spcPts val="0"/>
              </a:spcAft>
              <a:buSzPts val="2040"/>
              <a:buFont typeface="Arial Narrow"/>
              <a:buChar char="O"/>
            </a:pPr>
            <a:r>
              <a:rPr lang="en-US" dirty="0">
                <a:latin typeface="Calibri" panose="020F0502020204030204" pitchFamily="34" charset="0"/>
                <a:ea typeface="Arial Narrow"/>
                <a:cs typeface="Calibri" panose="020F0502020204030204" pitchFamily="34" charset="0"/>
                <a:sym typeface="Arial Narrow"/>
              </a:rPr>
              <a:t>In preparation for camp, pack their own bag and be responsible for what items are included in their bag.</a:t>
            </a:r>
            <a:endParaRPr dirty="0">
              <a:latin typeface="Calibri" panose="020F0502020204030204" pitchFamily="34" charset="0"/>
              <a:ea typeface="Arial Narrow"/>
              <a:cs typeface="Calibri" panose="020F0502020204030204" pitchFamily="34" charset="0"/>
              <a:sym typeface="Arial Narrow"/>
            </a:endParaRPr>
          </a:p>
          <a:p>
            <a:pPr marL="457200" lvl="0" indent="0" algn="l" rtl="0">
              <a:lnSpc>
                <a:spcPct val="80000"/>
              </a:lnSpc>
              <a:spcBef>
                <a:spcPts val="408"/>
              </a:spcBef>
              <a:spcAft>
                <a:spcPts val="0"/>
              </a:spcAft>
              <a:buSzPts val="2040"/>
              <a:buNone/>
            </a:pPr>
            <a:endParaRPr dirty="0">
              <a:latin typeface="Calibri" panose="020F0502020204030204" pitchFamily="34" charset="0"/>
              <a:ea typeface="Arial Narrow"/>
              <a:cs typeface="Calibri" panose="020F0502020204030204" pitchFamily="34" charset="0"/>
              <a:sym typeface="Arial Narrow"/>
            </a:endParaRPr>
          </a:p>
          <a:p>
            <a:pPr marL="274320" lvl="0" indent="-274320" algn="l" rtl="0">
              <a:lnSpc>
                <a:spcPct val="80000"/>
              </a:lnSpc>
              <a:spcBef>
                <a:spcPts val="408"/>
              </a:spcBef>
              <a:spcAft>
                <a:spcPts val="0"/>
              </a:spcAft>
              <a:buSzPts val="2040"/>
              <a:buFont typeface="Arial Narrow"/>
              <a:buChar char="O"/>
            </a:pPr>
            <a:r>
              <a:rPr lang="en-US" dirty="0">
                <a:latin typeface="Calibri" panose="020F0502020204030204" pitchFamily="34" charset="0"/>
                <a:ea typeface="Arial Narrow"/>
                <a:cs typeface="Calibri" panose="020F0502020204030204" pitchFamily="34" charset="0"/>
                <a:sym typeface="Arial Narrow"/>
              </a:rPr>
              <a:t>Mobile phones/smart watches that can be used as phones must be checked into the safe at 8:50am and they can be collected at the end of the day.</a:t>
            </a:r>
            <a:endParaRPr dirty="0">
              <a:latin typeface="Calibri" panose="020F0502020204030204" pitchFamily="34" charset="0"/>
              <a:cs typeface="Calibri" panose="020F0502020204030204" pitchFamily="34" charset="0"/>
            </a:endParaRPr>
          </a:p>
          <a:p>
            <a:pPr marL="274320" lvl="0" indent="-144780" algn="l" rtl="0">
              <a:lnSpc>
                <a:spcPct val="80000"/>
              </a:lnSpc>
              <a:spcBef>
                <a:spcPts val="408"/>
              </a:spcBef>
              <a:spcAft>
                <a:spcPts val="0"/>
              </a:spcAft>
              <a:buSzPts val="2040"/>
              <a:buFont typeface="Arial Narrow"/>
              <a:buNone/>
            </a:pPr>
            <a:endParaRPr dirty="0">
              <a:latin typeface="Calibri" panose="020F0502020204030204" pitchFamily="34" charset="0"/>
              <a:ea typeface="Arial Narrow"/>
              <a:cs typeface="Calibri" panose="020F0502020204030204" pitchFamily="34" charset="0"/>
              <a:sym typeface="Arial Narrow"/>
            </a:endParaRPr>
          </a:p>
          <a:p>
            <a:pPr marL="274320" lvl="0" indent="-274320" algn="l" rtl="0">
              <a:lnSpc>
                <a:spcPct val="80000"/>
              </a:lnSpc>
              <a:spcBef>
                <a:spcPts val="408"/>
              </a:spcBef>
              <a:spcAft>
                <a:spcPts val="0"/>
              </a:spcAft>
              <a:buSzPts val="2040"/>
              <a:buFont typeface="Arial Narrow"/>
              <a:buChar char="O"/>
            </a:pPr>
            <a:r>
              <a:rPr lang="en-US" dirty="0">
                <a:latin typeface="Calibri" panose="020F0502020204030204" pitchFamily="34" charset="0"/>
                <a:ea typeface="Arial Narrow"/>
                <a:cs typeface="Calibri" panose="020F0502020204030204" pitchFamily="34" charset="0"/>
                <a:sym typeface="Arial Narrow"/>
              </a:rPr>
              <a:t>Get to school on time at 8.45. </a:t>
            </a:r>
            <a:r>
              <a:rPr lang="en-US" sz="2200" b="1" u="sng" dirty="0">
                <a:solidFill>
                  <a:srgbClr val="FF0000"/>
                </a:solidFill>
                <a:latin typeface="Calibri" panose="020F0502020204030204" pitchFamily="34" charset="0"/>
                <a:ea typeface="Arial Narrow"/>
                <a:cs typeface="Calibri" panose="020F0502020204030204" pitchFamily="34" charset="0"/>
                <a:sym typeface="Arial Narrow"/>
              </a:rPr>
              <a:t>The school grounds are unsupervised before 8:45 am and after 3.45 pm.</a:t>
            </a:r>
            <a:endParaRPr sz="2200" dirty="0">
              <a:latin typeface="Calibri" panose="020F0502020204030204" pitchFamily="34" charset="0"/>
              <a:ea typeface="Arial Narrow"/>
              <a:cs typeface="Calibri" panose="020F0502020204030204" pitchFamily="34" charset="0"/>
              <a:sym typeface="Arial Narrow"/>
            </a:endParaRPr>
          </a:p>
          <a:p>
            <a:pPr marL="274320" lvl="0" indent="-144780" algn="l" rtl="0">
              <a:lnSpc>
                <a:spcPct val="80000"/>
              </a:lnSpc>
              <a:spcBef>
                <a:spcPts val="408"/>
              </a:spcBef>
              <a:spcAft>
                <a:spcPts val="0"/>
              </a:spcAft>
              <a:buSzPts val="2040"/>
              <a:buFont typeface="Arial Narrow"/>
              <a:buNone/>
            </a:pPr>
            <a:endParaRPr dirty="0">
              <a:latin typeface="Arial Narrow"/>
              <a:ea typeface="Arial Narrow"/>
              <a:cs typeface="Arial Narrow"/>
              <a:sym typeface="Arial Narrow"/>
            </a:endParaRPr>
          </a:p>
          <a:p>
            <a:pPr marL="0" lvl="0" indent="0" algn="l" rtl="0">
              <a:lnSpc>
                <a:spcPct val="80000"/>
              </a:lnSpc>
              <a:spcBef>
                <a:spcPts val="408"/>
              </a:spcBef>
              <a:spcAft>
                <a:spcPts val="0"/>
              </a:spcAft>
              <a:buSzPts val="2040"/>
              <a:buNone/>
            </a:pPr>
            <a:endParaRPr dirty="0">
              <a:latin typeface="Arial Narrow"/>
              <a:ea typeface="Arial Narrow"/>
              <a:cs typeface="Arial Narrow"/>
              <a:sym typeface="Arial Narrow"/>
            </a:endParaRPr>
          </a:p>
          <a:p>
            <a:pPr marL="0" lvl="0" indent="0" algn="l" rtl="0">
              <a:lnSpc>
                <a:spcPct val="80000"/>
              </a:lnSpc>
              <a:spcBef>
                <a:spcPts val="408"/>
              </a:spcBef>
              <a:spcAft>
                <a:spcPts val="0"/>
              </a:spcAft>
              <a:buSzPts val="2040"/>
              <a:buNone/>
            </a:pPr>
            <a:endParaRPr dirty="0">
              <a:latin typeface="Arial Narrow"/>
              <a:ea typeface="Arial Narrow"/>
              <a:cs typeface="Arial Narrow"/>
              <a:sym typeface="Arial Narrow"/>
            </a:endParaRPr>
          </a:p>
          <a:p>
            <a:pPr marL="0" lvl="0" indent="0" algn="l" rtl="0">
              <a:lnSpc>
                <a:spcPct val="80000"/>
              </a:lnSpc>
              <a:spcBef>
                <a:spcPts val="408"/>
              </a:spcBef>
              <a:spcAft>
                <a:spcPts val="0"/>
              </a:spcAft>
              <a:buSzPts val="2040"/>
              <a:buNone/>
            </a:pPr>
            <a:endParaRPr dirty="0">
              <a:latin typeface="Arial Narrow"/>
              <a:ea typeface="Arial Narrow"/>
              <a:cs typeface="Arial Narrow"/>
              <a:sym typeface="Arial Narrow"/>
            </a:endParaRPr>
          </a:p>
          <a:p>
            <a:pPr marL="0" lvl="0" indent="0" algn="l" rtl="0">
              <a:lnSpc>
                <a:spcPct val="80000"/>
              </a:lnSpc>
              <a:spcBef>
                <a:spcPts val="408"/>
              </a:spcBef>
              <a:spcAft>
                <a:spcPts val="0"/>
              </a:spcAft>
              <a:buSzPts val="2040"/>
              <a:buNone/>
            </a:pPr>
            <a:endParaRPr dirty="0">
              <a:latin typeface="Arial Narrow"/>
              <a:ea typeface="Arial Narrow"/>
              <a:cs typeface="Arial Narrow"/>
              <a:sym typeface="Arial Narrow"/>
            </a:endParaRPr>
          </a:p>
          <a:p>
            <a:pPr marL="457200" lvl="0" indent="0" algn="l" rtl="0">
              <a:lnSpc>
                <a:spcPct val="80000"/>
              </a:lnSpc>
              <a:spcBef>
                <a:spcPts val="408"/>
              </a:spcBef>
              <a:spcAft>
                <a:spcPts val="0"/>
              </a:spcAft>
              <a:buSzPts val="2040"/>
              <a:buNone/>
            </a:pPr>
            <a:endParaRPr sz="2040" dirty="0">
              <a:latin typeface="Arial Narrow"/>
              <a:ea typeface="Arial Narrow"/>
              <a:cs typeface="Arial Narrow"/>
              <a:sym typeface="Arial Narrow"/>
            </a:endParaRPr>
          </a:p>
          <a:p>
            <a:pPr marL="457200" lvl="0" indent="0" algn="l" rtl="0">
              <a:lnSpc>
                <a:spcPct val="80000"/>
              </a:lnSpc>
              <a:spcBef>
                <a:spcPts val="408"/>
              </a:spcBef>
              <a:spcAft>
                <a:spcPts val="0"/>
              </a:spcAft>
              <a:buSzPts val="2040"/>
              <a:buNone/>
            </a:pPr>
            <a:endParaRPr sz="2040" dirty="0">
              <a:latin typeface="Arial Narrow"/>
              <a:ea typeface="Arial Narrow"/>
              <a:cs typeface="Arial Narrow"/>
              <a:sym typeface="Arial Narrow"/>
            </a:endParaRPr>
          </a:p>
          <a:p>
            <a:pPr marL="457200" lvl="0" indent="0" algn="l" rtl="0">
              <a:lnSpc>
                <a:spcPct val="80000"/>
              </a:lnSpc>
              <a:spcBef>
                <a:spcPts val="408"/>
              </a:spcBef>
              <a:spcAft>
                <a:spcPts val="0"/>
              </a:spcAft>
              <a:buSzPts val="2040"/>
              <a:buNone/>
            </a:pPr>
            <a:endParaRPr sz="2040" dirty="0">
              <a:latin typeface="Arial Narrow"/>
              <a:ea typeface="Arial Narrow"/>
              <a:cs typeface="Arial Narrow"/>
              <a:sym typeface="Arial Narrow"/>
            </a:endParaRPr>
          </a:p>
          <a:p>
            <a:pPr marL="457200" lvl="0" indent="0" algn="l" rtl="0">
              <a:lnSpc>
                <a:spcPct val="80000"/>
              </a:lnSpc>
              <a:spcBef>
                <a:spcPts val="408"/>
              </a:spcBef>
              <a:spcAft>
                <a:spcPts val="0"/>
              </a:spcAft>
              <a:buSzPts val="2040"/>
              <a:buNone/>
            </a:pPr>
            <a:endParaRPr sz="2040" dirty="0">
              <a:latin typeface="Arial Narrow"/>
              <a:ea typeface="Arial Narrow"/>
              <a:cs typeface="Arial Narrow"/>
              <a:sym typeface="Arial Narrow"/>
            </a:endParaRPr>
          </a:p>
          <a:p>
            <a:pPr marL="457200" lvl="0" indent="0" algn="l" rtl="0">
              <a:lnSpc>
                <a:spcPct val="80000"/>
              </a:lnSpc>
              <a:spcBef>
                <a:spcPts val="408"/>
              </a:spcBef>
              <a:spcAft>
                <a:spcPts val="0"/>
              </a:spcAft>
              <a:buSzPts val="2040"/>
              <a:buNone/>
            </a:pPr>
            <a:endParaRPr sz="2040" dirty="0">
              <a:latin typeface="Arial Narrow"/>
              <a:ea typeface="Arial Narrow"/>
              <a:cs typeface="Arial Narrow"/>
              <a:sym typeface="Arial Narrow"/>
            </a:endParaRPr>
          </a:p>
        </p:txBody>
      </p:sp>
      <p:sp>
        <p:nvSpPr>
          <p:cNvPr id="2" name="Rectangle 1">
            <a:extLst>
              <a:ext uri="{FF2B5EF4-FFF2-40B4-BE49-F238E27FC236}">
                <a16:creationId xmlns:a16="http://schemas.microsoft.com/office/drawing/2014/main" id="{E56E898D-B434-BE07-02E2-FB865E3C267A}"/>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05ff8bf7d1_0_0"/>
          <p:cNvSpPr txBox="1">
            <a:spLocks noGrp="1"/>
          </p:cNvSpPr>
          <p:nvPr>
            <p:ph type="title"/>
          </p:nvPr>
        </p:nvSpPr>
        <p:spPr>
          <a:xfrm>
            <a:off x="613875" y="203675"/>
            <a:ext cx="7822800" cy="120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2060"/>
              </a:buClr>
              <a:buSzPts val="1400"/>
              <a:buFont typeface="Arial Narrow"/>
              <a:buNone/>
            </a:pPr>
            <a:r>
              <a:rPr lang="en-US" sz="3959" b="1">
                <a:solidFill>
                  <a:srgbClr val="002060"/>
                </a:solidFill>
                <a:latin typeface="Arial Narrow"/>
                <a:ea typeface="Arial Narrow"/>
                <a:cs typeface="Arial Narrow"/>
                <a:sym typeface="Arial Narrow"/>
              </a:rPr>
              <a:t>Attendance is important for your child's learning</a:t>
            </a:r>
            <a:endParaRPr/>
          </a:p>
        </p:txBody>
      </p:sp>
      <p:pic>
        <p:nvPicPr>
          <p:cNvPr id="386" name="Google Shape;386;g205ff8bf7d1_0_0"/>
          <p:cNvPicPr preferRelativeResize="0"/>
          <p:nvPr/>
        </p:nvPicPr>
        <p:blipFill rotWithShape="1">
          <a:blip r:embed="rId3">
            <a:alphaModFix/>
          </a:blip>
          <a:srcRect/>
          <a:stretch/>
        </p:blipFill>
        <p:spPr>
          <a:xfrm>
            <a:off x="152400" y="1669150"/>
            <a:ext cx="8839200" cy="5089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91"/>
        <p:cNvGrpSpPr/>
        <p:nvPr/>
      </p:nvGrpSpPr>
      <p:grpSpPr>
        <a:xfrm>
          <a:off x="0" y="0"/>
          <a:ext cx="0" cy="0"/>
          <a:chOff x="0" y="0"/>
          <a:chExt cx="0" cy="0"/>
        </a:xfrm>
      </p:grpSpPr>
      <p:sp>
        <p:nvSpPr>
          <p:cNvPr id="392" name="Google Shape;392;p20"/>
          <p:cNvSpPr txBox="1">
            <a:spLocks noGrp="1"/>
          </p:cNvSpPr>
          <p:nvPr>
            <p:ph type="title"/>
          </p:nvPr>
        </p:nvSpPr>
        <p:spPr>
          <a:xfrm>
            <a:off x="1095023" y="817582"/>
            <a:ext cx="6965245" cy="120248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400"/>
              <a:buFont typeface="Arial Narrow"/>
              <a:buNone/>
            </a:pPr>
            <a:r>
              <a:rPr lang="en-US" sz="4000" b="1" i="0" u="none" strike="noStrike" cap="none">
                <a:solidFill>
                  <a:srgbClr val="FF0000"/>
                </a:solidFill>
                <a:latin typeface="Arial Narrow"/>
                <a:ea typeface="Arial Narrow"/>
                <a:cs typeface="Arial Narrow"/>
                <a:sym typeface="Arial Narrow"/>
              </a:rPr>
              <a:t>Thank you</a:t>
            </a:r>
            <a:endParaRPr/>
          </a:p>
        </p:txBody>
      </p:sp>
      <p:sp>
        <p:nvSpPr>
          <p:cNvPr id="393" name="Google Shape;393;p20"/>
          <p:cNvSpPr txBox="1">
            <a:spLocks noGrp="1"/>
          </p:cNvSpPr>
          <p:nvPr>
            <p:ph type="body" idx="1"/>
          </p:nvPr>
        </p:nvSpPr>
        <p:spPr>
          <a:xfrm>
            <a:off x="323528" y="2119257"/>
            <a:ext cx="8496944" cy="36038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2040"/>
              <a:buFont typeface="Courgette"/>
              <a:buNone/>
            </a:pPr>
            <a:r>
              <a:rPr lang="en-US" sz="3900" b="1" i="0" u="none" strike="noStrike" cap="none">
                <a:solidFill>
                  <a:srgbClr val="002060"/>
                </a:solidFill>
                <a:latin typeface="Arial Narrow"/>
                <a:ea typeface="Arial Narrow"/>
                <a:cs typeface="Arial Narrow"/>
                <a:sym typeface="Arial Narrow"/>
              </a:rPr>
              <a:t>Question &amp; Answer time</a:t>
            </a:r>
            <a:endParaRPr/>
          </a:p>
        </p:txBody>
      </p:sp>
      <p:sp>
        <p:nvSpPr>
          <p:cNvPr id="2" name="Rectangle 1">
            <a:extLst>
              <a:ext uri="{FF2B5EF4-FFF2-40B4-BE49-F238E27FC236}">
                <a16:creationId xmlns:a16="http://schemas.microsoft.com/office/drawing/2014/main" id="{D8D2A23C-3FAA-463C-166C-41BDA095FC43}"/>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body" idx="1"/>
          </p:nvPr>
        </p:nvSpPr>
        <p:spPr>
          <a:xfrm>
            <a:off x="395536" y="507046"/>
            <a:ext cx="8229600" cy="478634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400"/>
              <a:buNone/>
            </a:pPr>
            <a:r>
              <a:rPr lang="en-US" sz="4000" b="1">
                <a:solidFill>
                  <a:srgbClr val="002060"/>
                </a:solidFill>
                <a:latin typeface="Calibri"/>
                <a:ea typeface="Calibri"/>
                <a:cs typeface="Calibri"/>
                <a:sym typeface="Calibri"/>
              </a:rPr>
              <a:t>Reading and viewing</a:t>
            </a:r>
            <a:endParaRPr sz="4000" b="1">
              <a:solidFill>
                <a:srgbClr val="002060"/>
              </a:solidFill>
              <a:latin typeface="Calibri"/>
              <a:ea typeface="Calibri"/>
              <a:cs typeface="Calibri"/>
              <a:sym typeface="Calibri"/>
            </a:endParaRPr>
          </a:p>
        </p:txBody>
      </p:sp>
      <p:sp>
        <p:nvSpPr>
          <p:cNvPr id="248" name="Google Shape;248;p33"/>
          <p:cNvSpPr txBox="1"/>
          <p:nvPr/>
        </p:nvSpPr>
        <p:spPr>
          <a:xfrm>
            <a:off x="395536" y="1200859"/>
            <a:ext cx="8496900" cy="43875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C00000"/>
              </a:buClr>
              <a:buSzPts val="2000"/>
              <a:buFont typeface="Noto Sans Symbols"/>
              <a:buChar char="❖"/>
            </a:pPr>
            <a:r>
              <a:rPr lang="en-US" sz="2400" b="0" i="0" u="none" strike="noStrike" cap="none" dirty="0">
                <a:solidFill>
                  <a:schemeClr val="dk1"/>
                </a:solidFill>
                <a:latin typeface="Calibri"/>
                <a:ea typeface="Calibri"/>
                <a:cs typeface="Calibri"/>
                <a:sym typeface="Calibri"/>
              </a:rPr>
              <a:t>Students’ reading will improve through opportunities to regularly read books of their choice.</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C00000"/>
              </a:buClr>
              <a:buSzPts val="2000"/>
              <a:buFont typeface="Noto Sans Symbols"/>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C00000"/>
              </a:buClr>
              <a:buSzPts val="2000"/>
              <a:buFont typeface="Noto Sans Symbols"/>
              <a:buChar char="❖"/>
            </a:pPr>
            <a:r>
              <a:rPr lang="en-US" sz="2400" b="0" i="0" u="none" strike="noStrike" cap="none" dirty="0">
                <a:solidFill>
                  <a:schemeClr val="dk1"/>
                </a:solidFill>
                <a:latin typeface="Calibri"/>
                <a:ea typeface="Calibri"/>
                <a:cs typeface="Calibri"/>
                <a:sym typeface="Calibri"/>
              </a:rPr>
              <a:t>The teacher will regularly meet with different students and focus on core reading comprehension strategies. This will be done in either small groups or individually.</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C00000"/>
              </a:buClr>
              <a:buSzPts val="2000"/>
              <a:buFont typeface="Noto Sans Symbols"/>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C00000"/>
              </a:buClr>
              <a:buSzPts val="2000"/>
              <a:buFont typeface="Noto Sans Symbols"/>
              <a:buChar char="❖"/>
            </a:pPr>
            <a:r>
              <a:rPr lang="en-US" sz="2400" b="0" i="0" u="none" strike="noStrike" cap="none" dirty="0">
                <a:solidFill>
                  <a:schemeClr val="dk1"/>
                </a:solidFill>
                <a:latin typeface="Calibri"/>
                <a:ea typeface="Calibri"/>
                <a:cs typeface="Calibri"/>
                <a:sym typeface="Calibri"/>
              </a:rPr>
              <a:t>A part of reading in Level 5/6 is being able to work in small groups focusing on </a:t>
            </a:r>
            <a:r>
              <a:rPr lang="en-US" sz="2400" dirty="0">
                <a:solidFill>
                  <a:schemeClr val="dk1"/>
                </a:solidFill>
                <a:latin typeface="Calibri"/>
                <a:ea typeface="Calibri"/>
                <a:cs typeface="Calibri"/>
                <a:sym typeface="Calibri"/>
              </a:rPr>
              <a:t>text analysis, comprehension</a:t>
            </a:r>
            <a:r>
              <a:rPr lang="en-US" sz="2400" b="0" i="0" u="none" strike="noStrike" cap="none" dirty="0">
                <a:solidFill>
                  <a:schemeClr val="dk1"/>
                </a:solidFill>
                <a:latin typeface="Calibri"/>
                <a:ea typeface="Calibri"/>
                <a:cs typeface="Calibri"/>
                <a:sym typeface="Calibri"/>
              </a:rPr>
              <a:t> and independent reading.</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C00000"/>
              </a:buClr>
              <a:buSzPts val="2000"/>
              <a:buFont typeface="Noto Sans Symbols"/>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C00000"/>
              </a:buClr>
              <a:buSzPts val="2000"/>
              <a:buFont typeface="Noto Sans Symbols"/>
              <a:buChar char="❖"/>
            </a:pPr>
            <a:r>
              <a:rPr lang="en-US" sz="2400" b="0" i="0" u="none" strike="noStrike" cap="none" dirty="0">
                <a:solidFill>
                  <a:schemeClr val="dk1"/>
                </a:solidFill>
                <a:latin typeface="Calibri"/>
                <a:ea typeface="Calibri"/>
                <a:cs typeface="Calibri"/>
                <a:sym typeface="Calibri"/>
              </a:rPr>
              <a:t>Students are taught to monitor and track their thinking in different ways. They will be encouraged to use their Reader</a:t>
            </a:r>
            <a:r>
              <a:rPr lang="en-US" sz="2400" dirty="0">
                <a:solidFill>
                  <a:schemeClr val="dk1"/>
                </a:solidFill>
                <a:latin typeface="Calibri"/>
                <a:ea typeface="Calibri"/>
                <a:cs typeface="Calibri"/>
                <a:sym typeface="Calibri"/>
              </a:rPr>
              <a:t>’</a:t>
            </a:r>
            <a:r>
              <a:rPr lang="en-US" sz="2400" b="0" i="0" u="none" strike="noStrike" cap="none" dirty="0">
                <a:solidFill>
                  <a:schemeClr val="dk1"/>
                </a:solidFill>
                <a:latin typeface="Calibri"/>
                <a:ea typeface="Calibri"/>
                <a:cs typeface="Calibri"/>
                <a:sym typeface="Calibri"/>
              </a:rPr>
              <a:t>s Notebooks to capture their responses.</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C00000"/>
              </a:buClr>
              <a:buSzPts val="2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7DE441B2-2855-01DB-3722-3CEA7379912B}"/>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5"/>
          <p:cNvPicPr preferRelativeResize="0">
            <a:picLocks noGrp="1"/>
          </p:cNvPicPr>
          <p:nvPr>
            <p:ph type="body" idx="1"/>
          </p:nvPr>
        </p:nvPicPr>
        <p:blipFill rotWithShape="1">
          <a:blip r:embed="rId3">
            <a:alphaModFix/>
          </a:blip>
          <a:srcRect/>
          <a:stretch/>
        </p:blipFill>
        <p:spPr>
          <a:xfrm>
            <a:off x="760288" y="277402"/>
            <a:ext cx="7998806" cy="6303196"/>
          </a:xfrm>
          <a:prstGeom prst="rect">
            <a:avLst/>
          </a:prstGeom>
          <a:noFill/>
          <a:ln>
            <a:noFill/>
          </a:ln>
        </p:spPr>
      </p:pic>
      <p:sp>
        <p:nvSpPr>
          <p:cNvPr id="2" name="Rectangle 1">
            <a:extLst>
              <a:ext uri="{FF2B5EF4-FFF2-40B4-BE49-F238E27FC236}">
                <a16:creationId xmlns:a16="http://schemas.microsoft.com/office/drawing/2014/main" id="{03249002-8873-0570-4A40-9F11D0C6B52F}"/>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467544" y="485800"/>
            <a:ext cx="8229600" cy="1034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4000" b="1" i="0" u="none" strike="noStrike" cap="none" dirty="0">
                <a:solidFill>
                  <a:schemeClr val="dk2"/>
                </a:solidFill>
                <a:latin typeface="Arial Narrow"/>
                <a:ea typeface="Arial Narrow"/>
                <a:cs typeface="Arial Narrow"/>
                <a:sym typeface="Arial Narrow"/>
              </a:rPr>
              <a:t>How we teach </a:t>
            </a:r>
            <a:r>
              <a:rPr lang="en-US" sz="4000" b="1" dirty="0">
                <a:solidFill>
                  <a:schemeClr val="dk2"/>
                </a:solidFill>
                <a:latin typeface="Arial Narrow"/>
                <a:ea typeface="Arial Narrow"/>
                <a:cs typeface="Arial Narrow"/>
                <a:sym typeface="Arial Narrow"/>
              </a:rPr>
              <a:t>w</a:t>
            </a:r>
            <a:r>
              <a:rPr lang="en-US" sz="4000" b="1" i="0" u="none" strike="noStrike" cap="none" dirty="0">
                <a:solidFill>
                  <a:schemeClr val="dk2"/>
                </a:solidFill>
                <a:latin typeface="Arial Narrow"/>
                <a:ea typeface="Arial Narrow"/>
                <a:cs typeface="Arial Narrow"/>
                <a:sym typeface="Arial Narrow"/>
              </a:rPr>
              <a:t>riting</a:t>
            </a:r>
            <a:r>
              <a:rPr lang="en-US" sz="4000" b="1" i="0" u="none" strike="noStrike" cap="none" dirty="0">
                <a:solidFill>
                  <a:srgbClr val="002060"/>
                </a:solidFill>
                <a:latin typeface="Arial Narrow"/>
                <a:ea typeface="Arial Narrow"/>
                <a:cs typeface="Arial Narrow"/>
                <a:sym typeface="Arial Narrow"/>
              </a:rPr>
              <a:t> </a:t>
            </a:r>
            <a:br>
              <a:rPr lang="en-US" sz="4000" b="1" i="0" u="none" strike="noStrike" cap="none" dirty="0">
                <a:solidFill>
                  <a:srgbClr val="002060"/>
                </a:solidFill>
                <a:latin typeface="Arial Narrow"/>
                <a:ea typeface="Arial Narrow"/>
                <a:cs typeface="Arial Narrow"/>
                <a:sym typeface="Arial Narrow"/>
              </a:rPr>
            </a:br>
            <a:r>
              <a:rPr lang="en-US" sz="1800" b="1" dirty="0">
                <a:solidFill>
                  <a:srgbClr val="FF0000"/>
                </a:solidFill>
                <a:latin typeface="Arial Narrow"/>
                <a:ea typeface="Arial Narrow"/>
                <a:cs typeface="Arial Narrow"/>
                <a:sym typeface="Arial Narrow"/>
              </a:rPr>
              <a:t>All lessons f</a:t>
            </a:r>
            <a:r>
              <a:rPr lang="en-US" sz="1800" b="1" i="0" u="none" strike="noStrike" cap="none" dirty="0">
                <a:solidFill>
                  <a:srgbClr val="FF0000"/>
                </a:solidFill>
                <a:latin typeface="Arial Narrow"/>
                <a:ea typeface="Arial Narrow"/>
                <a:cs typeface="Arial Narrow"/>
                <a:sym typeface="Arial Narrow"/>
              </a:rPr>
              <a:t>ollow the CRPS Instructional Model and Gradual Release of Responsibility</a:t>
            </a:r>
            <a:endParaRPr sz="1800" b="1" i="0" u="none" strike="noStrike" cap="none" dirty="0">
              <a:solidFill>
                <a:srgbClr val="FF0000"/>
              </a:solidFill>
              <a:latin typeface="Jacques Francois Shadow"/>
              <a:ea typeface="Jacques Francois Shadow"/>
              <a:cs typeface="Jacques Francois Shadow"/>
              <a:sym typeface="Jacques Francois Shadow"/>
            </a:endParaRPr>
          </a:p>
        </p:txBody>
      </p:sp>
      <p:sp>
        <p:nvSpPr>
          <p:cNvPr id="158" name="Google Shape;158;p18"/>
          <p:cNvSpPr txBox="1">
            <a:spLocks noGrp="1"/>
          </p:cNvSpPr>
          <p:nvPr>
            <p:ph type="body" idx="1"/>
          </p:nvPr>
        </p:nvSpPr>
        <p:spPr>
          <a:xfrm>
            <a:off x="467550" y="1796225"/>
            <a:ext cx="3888300" cy="3874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640"/>
              <a:buFont typeface="Arial"/>
              <a:buChar char="•"/>
            </a:pPr>
            <a:r>
              <a:rPr lang="en-US" sz="2400" b="0" i="0" u="none" strike="noStrike" cap="none" dirty="0">
                <a:solidFill>
                  <a:schemeClr val="dk1"/>
                </a:solidFill>
                <a:latin typeface="Arial Narrow"/>
                <a:ea typeface="Arial Narrow"/>
                <a:cs typeface="Arial Narrow"/>
                <a:sym typeface="Arial Narrow"/>
              </a:rPr>
              <a:t>Methods of instruction:</a:t>
            </a:r>
            <a:endParaRPr dirty="0"/>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dirty="0">
                <a:solidFill>
                  <a:schemeClr val="dk1"/>
                </a:solidFill>
                <a:latin typeface="Arial Narrow"/>
                <a:ea typeface="Arial Narrow"/>
                <a:cs typeface="Arial Narrow"/>
                <a:sym typeface="Arial Narrow"/>
              </a:rPr>
              <a:t>Modelled writing</a:t>
            </a:r>
            <a:endParaRPr dirty="0"/>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dirty="0">
                <a:solidFill>
                  <a:schemeClr val="dk1"/>
                </a:solidFill>
                <a:latin typeface="Arial Narrow"/>
                <a:ea typeface="Arial Narrow"/>
                <a:cs typeface="Arial Narrow"/>
                <a:sym typeface="Arial Narrow"/>
              </a:rPr>
              <a:t>Shared writing</a:t>
            </a:r>
            <a:endParaRPr dirty="0"/>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dirty="0">
                <a:solidFill>
                  <a:schemeClr val="dk1"/>
                </a:solidFill>
                <a:latin typeface="Arial Narrow"/>
                <a:ea typeface="Arial Narrow"/>
                <a:cs typeface="Arial Narrow"/>
                <a:sym typeface="Arial Narrow"/>
              </a:rPr>
              <a:t>Conferencing</a:t>
            </a:r>
            <a:endParaRPr dirty="0"/>
          </a:p>
          <a:p>
            <a:pPr marL="472440" marR="0" lvl="0" indent="-213360" algn="l" rtl="0">
              <a:lnSpc>
                <a:spcPct val="100000"/>
              </a:lnSpc>
              <a:spcBef>
                <a:spcPts val="480"/>
              </a:spcBef>
              <a:spcAft>
                <a:spcPts val="0"/>
              </a:spcAft>
              <a:buClr>
                <a:schemeClr val="dk1"/>
              </a:buClr>
              <a:buSzPts val="2040"/>
              <a:buFont typeface="Arial"/>
              <a:buNone/>
            </a:pP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480"/>
              </a:spcBef>
              <a:spcAft>
                <a:spcPts val="0"/>
              </a:spcAft>
              <a:buClr>
                <a:schemeClr val="dk1"/>
              </a:buClr>
              <a:buSzPts val="2640"/>
              <a:buFont typeface="Arial"/>
              <a:buChar char="•"/>
            </a:pPr>
            <a:r>
              <a:rPr lang="en-US" dirty="0">
                <a:latin typeface="Arial Narrow"/>
                <a:ea typeface="Arial Narrow"/>
                <a:cs typeface="Arial Narrow"/>
                <a:sym typeface="Arial Narrow"/>
              </a:rPr>
              <a:t>Pu</a:t>
            </a:r>
            <a:r>
              <a:rPr lang="en-US" sz="2400" b="0" i="0" u="none" strike="noStrike" cap="none" dirty="0">
                <a:solidFill>
                  <a:schemeClr val="dk1"/>
                </a:solidFill>
                <a:latin typeface="Arial Narrow"/>
                <a:ea typeface="Arial Narrow"/>
                <a:cs typeface="Arial Narrow"/>
                <a:sym typeface="Arial Narrow"/>
              </a:rPr>
              <a:t>rpose for writing:</a:t>
            </a:r>
            <a:endParaRPr dirty="0"/>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dirty="0">
                <a:solidFill>
                  <a:schemeClr val="dk1"/>
                </a:solidFill>
                <a:latin typeface="Arial Narrow"/>
                <a:ea typeface="Arial Narrow"/>
                <a:cs typeface="Arial Narrow"/>
                <a:sym typeface="Arial Narrow"/>
              </a:rPr>
              <a:t>to entertain</a:t>
            </a:r>
            <a:endParaRPr dirty="0"/>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dirty="0">
                <a:solidFill>
                  <a:schemeClr val="dk1"/>
                </a:solidFill>
                <a:latin typeface="Arial Narrow"/>
                <a:ea typeface="Arial Narrow"/>
                <a:cs typeface="Arial Narrow"/>
                <a:sym typeface="Arial Narrow"/>
              </a:rPr>
              <a:t>to persuade</a:t>
            </a:r>
            <a:endParaRPr dirty="0"/>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dirty="0">
                <a:solidFill>
                  <a:schemeClr val="dk1"/>
                </a:solidFill>
                <a:latin typeface="Arial Narrow"/>
                <a:ea typeface="Arial Narrow"/>
                <a:cs typeface="Arial Narrow"/>
                <a:sym typeface="Arial Narrow"/>
              </a:rPr>
              <a:t>to inform/explain</a:t>
            </a:r>
            <a:endParaRPr dirty="0"/>
          </a:p>
        </p:txBody>
      </p:sp>
      <p:sp>
        <p:nvSpPr>
          <p:cNvPr id="159" name="Google Shape;159;p18"/>
          <p:cNvSpPr txBox="1"/>
          <p:nvPr/>
        </p:nvSpPr>
        <p:spPr>
          <a:xfrm>
            <a:off x="3935125" y="1796225"/>
            <a:ext cx="3440100" cy="476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640"/>
              <a:buFont typeface="Arial"/>
              <a:buChar char="•"/>
            </a:pPr>
            <a:r>
              <a:rPr lang="en-US" sz="2400" b="0" i="0" u="none" strike="noStrike" cap="none" dirty="0">
                <a:solidFill>
                  <a:schemeClr val="dk1"/>
                </a:solidFill>
                <a:latin typeface="Arial Narrow"/>
                <a:ea typeface="Arial Narrow"/>
                <a:cs typeface="Arial Narrow"/>
                <a:sym typeface="Arial Narrow"/>
              </a:rPr>
              <a:t>Writer’s Notebooks</a:t>
            </a:r>
            <a:endParaRPr sz="2400" b="0" i="0" u="none" strike="noStrike" cap="none" dirty="0">
              <a:solidFill>
                <a:schemeClr val="dk1"/>
              </a:solidFill>
              <a:latin typeface="Arial Narrow"/>
              <a:ea typeface="Arial Narrow"/>
              <a:cs typeface="Arial Narrow"/>
              <a:sym typeface="Arial Narrow"/>
            </a:endParaRPr>
          </a:p>
          <a:p>
            <a:pPr marL="914400" marR="0" lvl="1" indent="-396240" algn="l" rtl="0">
              <a:lnSpc>
                <a:spcPct val="100000"/>
              </a:lnSpc>
              <a:spcBef>
                <a:spcPts val="0"/>
              </a:spcBef>
              <a:spcAft>
                <a:spcPts val="0"/>
              </a:spcAft>
              <a:buClr>
                <a:schemeClr val="dk1"/>
              </a:buClr>
              <a:buSzPts val="2640"/>
              <a:buFont typeface="Arial"/>
              <a:buChar char="•"/>
            </a:pPr>
            <a:r>
              <a:rPr lang="en-US" sz="2000" b="0" i="0" u="none" strike="noStrike" cap="none" dirty="0">
                <a:solidFill>
                  <a:schemeClr val="dk1"/>
                </a:solidFill>
                <a:latin typeface="Arial Narrow"/>
                <a:ea typeface="Arial Narrow"/>
                <a:cs typeface="Arial Narrow"/>
                <a:sym typeface="Arial Narrow"/>
              </a:rPr>
              <a:t>Writing seeds and ideas</a:t>
            </a:r>
          </a:p>
          <a:p>
            <a:pPr marL="518160" marR="0" lvl="1" algn="l" rtl="0">
              <a:lnSpc>
                <a:spcPct val="100000"/>
              </a:lnSpc>
              <a:spcBef>
                <a:spcPts val="0"/>
              </a:spcBef>
              <a:spcAft>
                <a:spcPts val="0"/>
              </a:spcAft>
              <a:buClr>
                <a:schemeClr val="dk1"/>
              </a:buClr>
              <a:buSzPts val="2640"/>
            </a:pPr>
            <a:endParaRPr sz="20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480"/>
              </a:spcBef>
              <a:spcAft>
                <a:spcPts val="0"/>
              </a:spcAft>
              <a:buClr>
                <a:schemeClr val="dk1"/>
              </a:buClr>
              <a:buSzPts val="2640"/>
              <a:buFont typeface="Arial"/>
              <a:buChar char="•"/>
            </a:pPr>
            <a:r>
              <a:rPr lang="en-US" sz="2400" b="0" i="0" u="none" strike="noStrike" cap="none" dirty="0">
                <a:solidFill>
                  <a:schemeClr val="dk1"/>
                </a:solidFill>
                <a:latin typeface="Arial Narrow"/>
                <a:ea typeface="Arial Narrow"/>
                <a:cs typeface="Arial Narrow"/>
                <a:sym typeface="Arial Narrow"/>
              </a:rPr>
              <a:t>The writing process:</a:t>
            </a:r>
            <a:endParaRPr sz="1400" b="0" i="0" u="none" strike="noStrike" cap="none" dirty="0">
              <a:solidFill>
                <a:schemeClr val="dk1"/>
              </a:solidFill>
              <a:latin typeface="Arial"/>
              <a:ea typeface="Arial"/>
              <a:cs typeface="Arial"/>
              <a:sym typeface="Arial"/>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dirty="0">
                <a:solidFill>
                  <a:schemeClr val="dk1"/>
                </a:solidFill>
                <a:latin typeface="Arial Narrow"/>
                <a:ea typeface="Arial Narrow"/>
                <a:cs typeface="Arial Narrow"/>
                <a:sym typeface="Arial Narrow"/>
              </a:rPr>
              <a:t>Pre-writing</a:t>
            </a:r>
            <a:endParaRPr sz="1400" b="0" i="0" u="none" strike="noStrike" cap="none" dirty="0">
              <a:solidFill>
                <a:schemeClr val="dk1"/>
              </a:solidFill>
              <a:latin typeface="Arial"/>
              <a:ea typeface="Arial"/>
              <a:cs typeface="Arial"/>
              <a:sym typeface="Arial"/>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dirty="0">
                <a:solidFill>
                  <a:schemeClr val="dk1"/>
                </a:solidFill>
                <a:latin typeface="Arial Narrow"/>
                <a:ea typeface="Arial Narrow"/>
                <a:cs typeface="Arial Narrow"/>
                <a:sym typeface="Arial Narrow"/>
              </a:rPr>
              <a:t>Drafting</a:t>
            </a:r>
            <a:endParaRPr sz="1400" b="0" i="0" u="none" strike="noStrike" cap="none" dirty="0">
              <a:solidFill>
                <a:schemeClr val="dk1"/>
              </a:solidFill>
              <a:latin typeface="Arial"/>
              <a:ea typeface="Arial"/>
              <a:cs typeface="Arial"/>
              <a:sym typeface="Arial"/>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dirty="0">
                <a:solidFill>
                  <a:schemeClr val="dk1"/>
                </a:solidFill>
                <a:latin typeface="Arial Narrow"/>
                <a:ea typeface="Arial Narrow"/>
                <a:cs typeface="Arial Narrow"/>
                <a:sym typeface="Arial Narrow"/>
              </a:rPr>
              <a:t>Revising </a:t>
            </a:r>
            <a:endParaRPr sz="2000" b="0" i="0" u="none" strike="noStrike" cap="none" dirty="0">
              <a:solidFill>
                <a:schemeClr val="dk1"/>
              </a:solidFill>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dirty="0">
                <a:solidFill>
                  <a:schemeClr val="dk1"/>
                </a:solidFill>
                <a:latin typeface="Arial Narrow"/>
                <a:ea typeface="Arial Narrow"/>
                <a:cs typeface="Arial Narrow"/>
                <a:sym typeface="Arial Narrow"/>
              </a:rPr>
              <a:t>Editing</a:t>
            </a:r>
            <a:endParaRPr sz="2000" b="0" i="0" u="none" strike="noStrike" cap="none" dirty="0">
              <a:solidFill>
                <a:schemeClr val="dk1"/>
              </a:solidFill>
              <a:latin typeface="Arial Narrow"/>
              <a:ea typeface="Arial Narrow"/>
              <a:cs typeface="Arial Narrow"/>
              <a:sym typeface="Arial Narrow"/>
            </a:endParaRPr>
          </a:p>
          <a:p>
            <a:pPr marL="698500" marR="0" lvl="1" indent="-330200" algn="l" rtl="0">
              <a:lnSpc>
                <a:spcPct val="100000"/>
              </a:lnSpc>
              <a:spcBef>
                <a:spcPts val="400"/>
              </a:spcBef>
              <a:spcAft>
                <a:spcPts val="0"/>
              </a:spcAft>
              <a:buClr>
                <a:schemeClr val="dk1"/>
              </a:buClr>
              <a:buSzPts val="2000"/>
              <a:buFont typeface="Arial Narrow"/>
              <a:buChar char="•"/>
            </a:pPr>
            <a:r>
              <a:rPr lang="en-US" sz="2000" b="0" i="0" u="none" strike="noStrike" cap="none" dirty="0">
                <a:solidFill>
                  <a:schemeClr val="dk1"/>
                </a:solidFill>
                <a:latin typeface="Arial Narrow"/>
                <a:ea typeface="Arial Narrow"/>
                <a:cs typeface="Arial Narrow"/>
                <a:sym typeface="Arial Narrow"/>
              </a:rPr>
              <a:t>(Evaluate)</a:t>
            </a:r>
            <a:endParaRPr sz="2000" b="0" i="0" u="none" strike="noStrike" cap="none" dirty="0">
              <a:solidFill>
                <a:schemeClr val="dk1"/>
              </a:solidFill>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dirty="0">
                <a:solidFill>
                  <a:schemeClr val="dk1"/>
                </a:solidFill>
                <a:latin typeface="Arial Narrow"/>
                <a:ea typeface="Arial Narrow"/>
                <a:cs typeface="Arial Narrow"/>
                <a:sym typeface="Arial Narrow"/>
              </a:rPr>
              <a:t>Publishing</a:t>
            </a:r>
            <a:endParaRPr sz="2400" b="0" i="0" u="none" strike="noStrike" cap="none" dirty="0">
              <a:solidFill>
                <a:schemeClr val="dk1"/>
              </a:solidFill>
              <a:latin typeface="Arial Narrow"/>
              <a:ea typeface="Arial Narrow"/>
              <a:cs typeface="Arial Narrow"/>
              <a:sym typeface="Arial Narrow"/>
            </a:endParaRPr>
          </a:p>
        </p:txBody>
      </p:sp>
      <p:sp>
        <p:nvSpPr>
          <p:cNvPr id="160" name="Google Shape;160;p18"/>
          <p:cNvSpPr txBox="1"/>
          <p:nvPr/>
        </p:nvSpPr>
        <p:spPr>
          <a:xfrm>
            <a:off x="539400" y="5578950"/>
            <a:ext cx="6673058" cy="9150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Narrow"/>
                <a:ea typeface="Arial Narrow"/>
                <a:cs typeface="Arial Narrow"/>
                <a:sym typeface="Arial Narrow"/>
              </a:rPr>
              <a:t>Handwriting        Spelling/Word study      Grammar</a:t>
            </a:r>
            <a:endParaRPr sz="2400" b="0" i="0" u="none" strike="noStrike" cap="none" dirty="0">
              <a:solidFill>
                <a:schemeClr val="dk1"/>
              </a:solidFill>
              <a:latin typeface="Arial Narrow"/>
              <a:ea typeface="Arial Narrow"/>
              <a:cs typeface="Arial Narrow"/>
              <a:sym typeface="Arial Narrow"/>
            </a:endParaRPr>
          </a:p>
          <a:p>
            <a:pPr marL="0" marR="0" lvl="1" indent="0" algn="l" rtl="0">
              <a:lnSpc>
                <a:spcPct val="100000"/>
              </a:lnSpc>
              <a:spcBef>
                <a:spcPts val="36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61" name="Google Shape;161;p18"/>
          <p:cNvPicPr preferRelativeResize="0"/>
          <p:nvPr/>
        </p:nvPicPr>
        <p:blipFill rotWithShape="1">
          <a:blip r:embed="rId3">
            <a:alphaModFix/>
          </a:blip>
          <a:srcRect/>
          <a:stretch/>
        </p:blipFill>
        <p:spPr>
          <a:xfrm>
            <a:off x="6837041" y="2966344"/>
            <a:ext cx="1972768" cy="2858575"/>
          </a:xfrm>
          <a:prstGeom prst="rect">
            <a:avLst/>
          </a:prstGeom>
          <a:noFill/>
          <a:ln>
            <a:noFill/>
          </a:ln>
        </p:spPr>
      </p:pic>
      <p:sp>
        <p:nvSpPr>
          <p:cNvPr id="2" name="Rectangle 1">
            <a:extLst>
              <a:ext uri="{FF2B5EF4-FFF2-40B4-BE49-F238E27FC236}">
                <a16:creationId xmlns:a16="http://schemas.microsoft.com/office/drawing/2014/main" id="{66D872D9-1CEE-D53B-59FD-7A05A082130B}"/>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1" name="Google Shape;271;p6"/>
          <p:cNvSpPr txBox="1">
            <a:spLocks noGrp="1"/>
          </p:cNvSpPr>
          <p:nvPr>
            <p:ph type="title"/>
          </p:nvPr>
        </p:nvSpPr>
        <p:spPr>
          <a:xfrm>
            <a:off x="395536" y="18864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4000" b="1" i="0" u="none" strike="noStrike" cap="none" dirty="0">
                <a:solidFill>
                  <a:srgbClr val="002060"/>
                </a:solidFill>
                <a:latin typeface="Calibri"/>
                <a:ea typeface="Calibri"/>
                <a:cs typeface="Calibri"/>
                <a:sym typeface="Calibri"/>
              </a:rPr>
              <a:t>Speaking &amp; Listening</a:t>
            </a:r>
            <a:endParaRPr sz="4000" b="1" i="0" u="none" strike="noStrike" cap="none" dirty="0">
              <a:solidFill>
                <a:srgbClr val="002060"/>
              </a:solidFill>
              <a:latin typeface="Calibri"/>
              <a:ea typeface="Calibri"/>
              <a:cs typeface="Calibri"/>
              <a:sym typeface="Calibri"/>
            </a:endParaRPr>
          </a:p>
        </p:txBody>
      </p:sp>
      <p:sp>
        <p:nvSpPr>
          <p:cNvPr id="272" name="Google Shape;272;p6"/>
          <p:cNvSpPr txBox="1">
            <a:spLocks noGrp="1"/>
          </p:cNvSpPr>
          <p:nvPr>
            <p:ph type="body" idx="1"/>
          </p:nvPr>
        </p:nvSpPr>
        <p:spPr>
          <a:xfrm>
            <a:off x="1090444" y="1331640"/>
            <a:ext cx="7699595" cy="5256583"/>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2"/>
              </a:buClr>
              <a:buSzPts val="2040"/>
              <a:buFont typeface="Courgette"/>
              <a:buChar char="O"/>
            </a:pPr>
            <a:r>
              <a:rPr lang="en-US" dirty="0">
                <a:latin typeface="Arial Narrow" panose="020B0606020202030204" pitchFamily="34" charset="0"/>
                <a:ea typeface="Calibri"/>
                <a:cs typeface="Calibri"/>
                <a:sym typeface="Calibri"/>
              </a:rPr>
              <a:t>O</a:t>
            </a:r>
            <a:r>
              <a:rPr lang="en-US" b="0" i="0" u="none" strike="noStrike" cap="none" dirty="0">
                <a:solidFill>
                  <a:schemeClr val="dk1"/>
                </a:solidFill>
                <a:latin typeface="Arial Narrow" panose="020B0606020202030204" pitchFamily="34" charset="0"/>
                <a:ea typeface="Calibri"/>
                <a:cs typeface="Calibri"/>
                <a:sym typeface="Calibri"/>
              </a:rPr>
              <a:t>pportunities:</a:t>
            </a:r>
          </a:p>
          <a:p>
            <a:pPr marL="274320" marR="0" lvl="0" indent="-274320" algn="l" rtl="0">
              <a:lnSpc>
                <a:spcPct val="100000"/>
              </a:lnSpc>
              <a:spcBef>
                <a:spcPts val="0"/>
              </a:spcBef>
              <a:spcAft>
                <a:spcPts val="0"/>
              </a:spcAft>
              <a:buClr>
                <a:schemeClr val="accent2"/>
              </a:buClr>
              <a:buSzPts val="2040"/>
              <a:buFont typeface="Courgette"/>
              <a:buChar char="O"/>
            </a:pPr>
            <a:endParaRPr lang="en-US" dirty="0">
              <a:latin typeface="Arial Narrow" panose="020B0606020202030204" pitchFamily="34" charset="0"/>
              <a:ea typeface="Calibri"/>
              <a:cs typeface="Calibri"/>
              <a:sym typeface="Calibri"/>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dirty="0">
                <a:solidFill>
                  <a:schemeClr val="dk1"/>
                </a:solidFill>
                <a:latin typeface="Arial Narrow" panose="020B0606020202030204" pitchFamily="34" charset="0"/>
                <a:ea typeface="Calibri"/>
                <a:cs typeface="Calibri"/>
                <a:sym typeface="Calibri"/>
              </a:rPr>
              <a:t>Conferencing</a:t>
            </a:r>
            <a:endParaRPr sz="2400" dirty="0">
              <a:latin typeface="Arial Narrow" panose="020B0606020202030204" pitchFamily="34" charset="0"/>
              <a:ea typeface="Calibri"/>
              <a:cs typeface="Calibri"/>
              <a:sym typeface="Calibri"/>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dirty="0">
                <a:solidFill>
                  <a:schemeClr val="dk1"/>
                </a:solidFill>
                <a:latin typeface="Arial Narrow" panose="020B0606020202030204" pitchFamily="34" charset="0"/>
                <a:ea typeface="Calibri"/>
                <a:cs typeface="Calibri"/>
                <a:sym typeface="Calibri"/>
              </a:rPr>
              <a:t>Whole class/small group discussions</a:t>
            </a:r>
            <a:endParaRPr sz="2400" dirty="0">
              <a:latin typeface="Arial Narrow" panose="020B0606020202030204" pitchFamily="34" charset="0"/>
              <a:ea typeface="Calibri"/>
              <a:cs typeface="Calibri"/>
              <a:sym typeface="Calibri"/>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dirty="0">
                <a:solidFill>
                  <a:schemeClr val="dk1"/>
                </a:solidFill>
                <a:latin typeface="Arial Narrow" panose="020B0606020202030204" pitchFamily="34" charset="0"/>
                <a:ea typeface="Calibri"/>
                <a:cs typeface="Calibri"/>
                <a:sym typeface="Calibri"/>
              </a:rPr>
              <a:t>Circle time</a:t>
            </a:r>
            <a:endParaRPr sz="2400" dirty="0">
              <a:latin typeface="Arial Narrow" panose="020B0606020202030204" pitchFamily="34" charset="0"/>
              <a:ea typeface="Calibri"/>
              <a:cs typeface="Calibri"/>
              <a:sym typeface="Calibri"/>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dirty="0">
                <a:solidFill>
                  <a:schemeClr val="dk1"/>
                </a:solidFill>
                <a:latin typeface="Arial Narrow" panose="020B0606020202030204" pitchFamily="34" charset="0"/>
                <a:ea typeface="Calibri"/>
                <a:cs typeface="Calibri"/>
                <a:sym typeface="Calibri"/>
              </a:rPr>
              <a:t>Small collaborative group work</a:t>
            </a:r>
            <a:endParaRPr sz="2400" dirty="0">
              <a:latin typeface="Arial Narrow" panose="020B0606020202030204" pitchFamily="34" charset="0"/>
              <a:ea typeface="Calibri"/>
              <a:cs typeface="Calibri"/>
              <a:sym typeface="Calibri"/>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dirty="0">
                <a:solidFill>
                  <a:schemeClr val="dk1"/>
                </a:solidFill>
                <a:latin typeface="Arial Narrow" panose="020B0606020202030204" pitchFamily="34" charset="0"/>
                <a:ea typeface="Calibri"/>
                <a:cs typeface="Calibri"/>
                <a:sym typeface="Calibri"/>
              </a:rPr>
              <a:t>Formal and informal presentations</a:t>
            </a:r>
            <a:endParaRPr sz="2400" dirty="0">
              <a:latin typeface="Arial Narrow" panose="020B0606020202030204" pitchFamily="34" charset="0"/>
              <a:ea typeface="Calibri"/>
              <a:cs typeface="Calibri"/>
              <a:sym typeface="Calibri"/>
            </a:endParaRPr>
          </a:p>
          <a:p>
            <a:pPr marL="640080" marR="0" lvl="1" indent="-284480" algn="l" rtl="0">
              <a:lnSpc>
                <a:spcPct val="100000"/>
              </a:lnSpc>
              <a:spcBef>
                <a:spcPts val="400"/>
              </a:spcBef>
              <a:spcAft>
                <a:spcPts val="0"/>
              </a:spcAft>
              <a:buClr>
                <a:schemeClr val="accent2"/>
              </a:buClr>
              <a:buSzPts val="1700"/>
              <a:buFont typeface="Courgette"/>
              <a:buChar char="O"/>
            </a:pPr>
            <a:r>
              <a:rPr lang="en-US" sz="2400" b="0" i="0" u="none" strike="noStrike" cap="none" dirty="0">
                <a:solidFill>
                  <a:schemeClr val="dk1"/>
                </a:solidFill>
                <a:latin typeface="Arial Narrow" panose="020B0606020202030204" pitchFamily="34" charset="0"/>
                <a:ea typeface="Calibri"/>
                <a:cs typeface="Calibri"/>
                <a:sym typeface="Calibri"/>
              </a:rPr>
              <a:t>Pair discussions</a:t>
            </a:r>
            <a:endParaRPr sz="2400" b="0" i="0" u="none" strike="noStrike" cap="none" dirty="0">
              <a:solidFill>
                <a:schemeClr val="dk1"/>
              </a:solidFill>
              <a:latin typeface="Arial Narrow" panose="020B0606020202030204" pitchFamily="34" charset="0"/>
              <a:ea typeface="Calibri"/>
              <a:cs typeface="Calibri"/>
              <a:sym typeface="Calibri"/>
            </a:endParaRPr>
          </a:p>
          <a:p>
            <a:pPr marL="914400" marR="0" lvl="0" indent="0" algn="l" rtl="0">
              <a:lnSpc>
                <a:spcPct val="100000"/>
              </a:lnSpc>
              <a:spcBef>
                <a:spcPts val="400"/>
              </a:spcBef>
              <a:spcAft>
                <a:spcPts val="0"/>
              </a:spcAft>
              <a:buSzPts val="2040"/>
              <a:buNone/>
            </a:pPr>
            <a:endParaRPr sz="2800" dirty="0">
              <a:latin typeface="Calibri"/>
              <a:ea typeface="Calibri"/>
              <a:cs typeface="Calibri"/>
              <a:sym typeface="Calibri"/>
            </a:endParaRPr>
          </a:p>
          <a:p>
            <a:pPr marL="457200" marR="0" lvl="0" indent="0" algn="l" rtl="0">
              <a:lnSpc>
                <a:spcPct val="100000"/>
              </a:lnSpc>
              <a:spcBef>
                <a:spcPts val="480"/>
              </a:spcBef>
              <a:spcAft>
                <a:spcPts val="0"/>
              </a:spcAft>
              <a:buSzPts val="2040"/>
              <a:buNone/>
            </a:pPr>
            <a:endParaRPr sz="3200" dirty="0">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6022737" y="4465226"/>
            <a:ext cx="2490789" cy="2005025"/>
          </a:xfrm>
          <a:prstGeom prst="rect">
            <a:avLst/>
          </a:prstGeom>
          <a:noFill/>
          <a:ln>
            <a:noFill/>
          </a:ln>
        </p:spPr>
      </p:pic>
      <p:sp>
        <p:nvSpPr>
          <p:cNvPr id="2" name="Rectangle 1">
            <a:extLst>
              <a:ext uri="{FF2B5EF4-FFF2-40B4-BE49-F238E27FC236}">
                <a16:creationId xmlns:a16="http://schemas.microsoft.com/office/drawing/2014/main" id="{3FA543C9-1EE2-CFD0-2329-59AC0FF0BAAD}"/>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395536" y="290944"/>
            <a:ext cx="8229600" cy="111270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3959" b="1" i="0" u="none" strike="noStrike" cap="none" dirty="0">
                <a:solidFill>
                  <a:srgbClr val="002060"/>
                </a:solidFill>
                <a:latin typeface="Arial Narrow"/>
                <a:ea typeface="Arial Narrow"/>
                <a:cs typeface="Arial Narrow"/>
                <a:sym typeface="Arial Narrow"/>
              </a:rPr>
              <a:t> </a:t>
            </a:r>
            <a:r>
              <a:rPr lang="en-US" sz="3959" b="1" i="0" u="none" strike="noStrike" cap="none" dirty="0">
                <a:solidFill>
                  <a:schemeClr val="dk2"/>
                </a:solidFill>
                <a:latin typeface="Arial Narrow"/>
                <a:ea typeface="Arial Narrow"/>
                <a:cs typeface="Arial Narrow"/>
                <a:sym typeface="Arial Narrow"/>
              </a:rPr>
              <a:t>Mathematics</a:t>
            </a:r>
            <a:endParaRPr sz="3959" b="1" i="0" u="none" strike="noStrike" cap="none" dirty="0">
              <a:solidFill>
                <a:schemeClr val="dk2"/>
              </a:solidFill>
              <a:latin typeface="Jacques Francois Shadow"/>
              <a:ea typeface="Jacques Francois Shadow"/>
              <a:cs typeface="Jacques Francois Shadow"/>
              <a:sym typeface="Jacques Francois Shadow"/>
            </a:endParaRPr>
          </a:p>
        </p:txBody>
      </p:sp>
      <p:sp>
        <p:nvSpPr>
          <p:cNvPr id="178" name="Google Shape;178;p20"/>
          <p:cNvSpPr txBox="1"/>
          <p:nvPr/>
        </p:nvSpPr>
        <p:spPr>
          <a:xfrm>
            <a:off x="395525" y="1107824"/>
            <a:ext cx="8496900" cy="575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Narrow"/>
              <a:buNone/>
            </a:pPr>
            <a:r>
              <a:rPr lang="en-US" sz="2400" b="0" i="0" u="none" strike="noStrike" cap="none" dirty="0">
                <a:solidFill>
                  <a:schemeClr val="dk1"/>
                </a:solidFill>
                <a:latin typeface="Arial Narrow"/>
                <a:ea typeface="Arial Narrow"/>
                <a:cs typeface="Arial Narrow"/>
                <a:sym typeface="Arial Narrow"/>
              </a:rPr>
              <a:t>Across Level </a:t>
            </a:r>
            <a:r>
              <a:rPr lang="en-US" sz="2400" dirty="0">
                <a:solidFill>
                  <a:schemeClr val="dk1"/>
                </a:solidFill>
                <a:latin typeface="Arial Narrow"/>
                <a:ea typeface="Arial Narrow"/>
                <a:cs typeface="Arial Narrow"/>
                <a:sym typeface="Arial Narrow"/>
              </a:rPr>
              <a:t>5/6</a:t>
            </a: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2800"/>
              <a:buFont typeface="Arial Narrow"/>
              <a:buNone/>
            </a:pP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Arial Narrow"/>
                <a:ea typeface="Arial Narrow"/>
                <a:cs typeface="Arial Narrow"/>
                <a:sym typeface="Arial Narrow"/>
              </a:rPr>
              <a:t>Use a consistent lesson structure - instructional model</a:t>
            </a: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Arial Narrow"/>
                <a:ea typeface="Arial Narrow"/>
                <a:cs typeface="Arial Narrow"/>
                <a:sym typeface="Arial Narrow"/>
              </a:rPr>
              <a:t>Essential Assessments – pre/post testing</a:t>
            </a: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Narrow"/>
              <a:buChar char="•"/>
            </a:pPr>
            <a:r>
              <a:rPr lang="en-US" sz="2400" b="0" i="0" u="none" strike="noStrike" cap="none" dirty="0" err="1">
                <a:solidFill>
                  <a:schemeClr val="dk1"/>
                </a:solidFill>
                <a:latin typeface="Arial Narrow"/>
                <a:ea typeface="Arial Narrow"/>
                <a:cs typeface="Arial Narrow"/>
                <a:sym typeface="Arial Narrow"/>
              </a:rPr>
              <a:t>Maths</a:t>
            </a:r>
            <a:r>
              <a:rPr lang="en-US" sz="2400" b="0" i="0" u="none" strike="noStrike" cap="none" dirty="0">
                <a:solidFill>
                  <a:schemeClr val="dk1"/>
                </a:solidFill>
                <a:latin typeface="Arial Narrow"/>
                <a:ea typeface="Arial Narrow"/>
                <a:cs typeface="Arial Narrow"/>
                <a:sym typeface="Arial Narrow"/>
              </a:rPr>
              <a:t> classes change throughout the year depending on each student’s point of need across the different areas of mathematics. This means that the concepts being taught match each student’s needs and are grouped with other like-minded students</a:t>
            </a: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Narrow"/>
              <a:buChar char="•"/>
            </a:pPr>
            <a:r>
              <a:rPr lang="en-US" sz="2400" b="0" i="0" u="none" strike="noStrike" cap="none" dirty="0">
                <a:solidFill>
                  <a:schemeClr val="dk1"/>
                </a:solidFill>
                <a:latin typeface="Arial Narrow"/>
                <a:ea typeface="Arial Narrow"/>
                <a:cs typeface="Arial Narrow"/>
                <a:sym typeface="Arial Narrow"/>
              </a:rPr>
              <a:t>Students work in a variety of ways - aiming to build upon all 4 areas of mathematical thinking: understanding, fluency, reasoning and problem solving</a:t>
            </a: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Narrow"/>
              <a:buChar char="•"/>
            </a:pPr>
            <a:r>
              <a:rPr lang="en-US" sz="2400" b="0" i="0" u="none" strike="noStrike" cap="none" dirty="0">
                <a:solidFill>
                  <a:schemeClr val="dk1"/>
                </a:solidFill>
                <a:latin typeface="Arial Narrow"/>
                <a:ea typeface="Arial Narrow"/>
                <a:cs typeface="Arial Narrow"/>
                <a:sym typeface="Arial Narrow"/>
              </a:rPr>
              <a:t>Use a variety of hands on materials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Arial Narrow"/>
                <a:ea typeface="Arial Narrow"/>
                <a:cs typeface="Arial Narrow"/>
                <a:sym typeface="Arial Narrow"/>
              </a:rPr>
              <a:t>Mathletics</a:t>
            </a:r>
            <a:endParaRPr sz="2400" b="0" i="0" u="none" strike="noStrike" cap="none" dirty="0">
              <a:solidFill>
                <a:schemeClr val="dk1"/>
              </a:solidFill>
              <a:latin typeface="Arial Narrow"/>
              <a:ea typeface="Arial Narrow"/>
              <a:cs typeface="Arial Narrow"/>
              <a:sym typeface="Arial Narrow"/>
            </a:endParaRPr>
          </a:p>
          <a:p>
            <a:pPr marL="342900" marR="0" lvl="0" indent="-165100" algn="l" rtl="0">
              <a:lnSpc>
                <a:spcPct val="100000"/>
              </a:lnSpc>
              <a:spcBef>
                <a:spcPts val="0"/>
              </a:spcBef>
              <a:spcAft>
                <a:spcPts val="0"/>
              </a:spcAft>
              <a:buClr>
                <a:schemeClr val="dk1"/>
              </a:buClr>
              <a:buSzPts val="2800"/>
              <a:buFont typeface="Arial"/>
              <a:buNone/>
            </a:pP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Source Sans Pro"/>
              <a:ea typeface="Source Sans Pro"/>
              <a:cs typeface="Source Sans Pro"/>
              <a:sym typeface="Source Sans Pro"/>
            </a:endParaRPr>
          </a:p>
        </p:txBody>
      </p:sp>
      <p:pic>
        <p:nvPicPr>
          <p:cNvPr id="179" name="Google Shape;179;p20" descr="Image result for maths clipart"/>
          <p:cNvPicPr preferRelativeResize="0"/>
          <p:nvPr/>
        </p:nvPicPr>
        <p:blipFill rotWithShape="1">
          <a:blip r:embed="rId3">
            <a:alphaModFix/>
          </a:blip>
          <a:srcRect/>
          <a:stretch/>
        </p:blipFill>
        <p:spPr>
          <a:xfrm>
            <a:off x="6029903" y="4993910"/>
            <a:ext cx="1742498" cy="1681239"/>
          </a:xfrm>
          <a:prstGeom prst="rect">
            <a:avLst/>
          </a:prstGeom>
          <a:noFill/>
          <a:ln>
            <a:noFill/>
          </a:ln>
        </p:spPr>
      </p:pic>
      <p:sp>
        <p:nvSpPr>
          <p:cNvPr id="2" name="Rectangle 1">
            <a:extLst>
              <a:ext uri="{FF2B5EF4-FFF2-40B4-BE49-F238E27FC236}">
                <a16:creationId xmlns:a16="http://schemas.microsoft.com/office/drawing/2014/main" id="{4094D535-AB6B-E6B5-7026-6061123EF7A6}"/>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sp>
        <p:nvSpPr>
          <p:cNvPr id="288" name="Google Shape;288;p8"/>
          <p:cNvSpPr txBox="1">
            <a:spLocks noGrp="1"/>
          </p:cNvSpPr>
          <p:nvPr>
            <p:ph type="title"/>
          </p:nvPr>
        </p:nvSpPr>
        <p:spPr>
          <a:xfrm>
            <a:off x="1089398" y="671207"/>
            <a:ext cx="6965100" cy="120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94D"/>
              </a:buClr>
              <a:buSzPts val="1400"/>
              <a:buFont typeface="Arial Narrow"/>
              <a:buNone/>
            </a:pPr>
            <a:r>
              <a:rPr lang="en-US" b="1">
                <a:solidFill>
                  <a:srgbClr val="1F394D"/>
                </a:solidFill>
                <a:latin typeface="Arial Narrow"/>
                <a:ea typeface="Arial Narrow"/>
                <a:cs typeface="Arial Narrow"/>
                <a:sym typeface="Arial Narrow"/>
              </a:rPr>
              <a:t>D</a:t>
            </a:r>
            <a:r>
              <a:rPr lang="en-US" sz="4400" b="1" i="0" u="none" strike="noStrike" cap="none">
                <a:solidFill>
                  <a:srgbClr val="1F394D"/>
                </a:solidFill>
                <a:latin typeface="Arial Narrow"/>
                <a:ea typeface="Arial Narrow"/>
                <a:cs typeface="Arial Narrow"/>
                <a:sym typeface="Arial Narrow"/>
              </a:rPr>
              <a:t>ifferentiation</a:t>
            </a:r>
            <a:r>
              <a:rPr lang="en-US" sz="4400" b="0" i="0" u="none" strike="noStrike" cap="none">
                <a:solidFill>
                  <a:schemeClr val="dk1"/>
                </a:solidFill>
                <a:latin typeface="Constantia"/>
                <a:ea typeface="Constantia"/>
                <a:cs typeface="Constantia"/>
                <a:sym typeface="Constantia"/>
              </a:rPr>
              <a:t> </a:t>
            </a:r>
            <a:r>
              <a:rPr lang="en-US" b="1">
                <a:solidFill>
                  <a:srgbClr val="1F394D"/>
                </a:solidFill>
                <a:latin typeface="Arial Narrow"/>
                <a:ea typeface="Arial Narrow"/>
                <a:cs typeface="Arial Narrow"/>
                <a:sym typeface="Arial Narrow"/>
              </a:rPr>
              <a:t>Example</a:t>
            </a:r>
            <a:endParaRPr/>
          </a:p>
        </p:txBody>
      </p:sp>
      <p:sp>
        <p:nvSpPr>
          <p:cNvPr id="289" name="Google Shape;289;p8"/>
          <p:cNvSpPr txBox="1">
            <a:spLocks noGrp="1"/>
          </p:cNvSpPr>
          <p:nvPr>
            <p:ph type="body" idx="1"/>
          </p:nvPr>
        </p:nvSpPr>
        <p:spPr>
          <a:xfrm>
            <a:off x="893281" y="1873706"/>
            <a:ext cx="7357500" cy="41901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480"/>
              </a:spcBef>
              <a:spcAft>
                <a:spcPts val="0"/>
              </a:spcAft>
              <a:buSzPts val="2040"/>
              <a:buNone/>
            </a:pPr>
            <a:r>
              <a:rPr lang="en-US">
                <a:latin typeface="Arial Narrow"/>
                <a:ea typeface="Arial Narrow"/>
                <a:cs typeface="Arial Narrow"/>
                <a:sym typeface="Arial Narrow"/>
              </a:rPr>
              <a:t>This is a Year 5/6 example:</a:t>
            </a:r>
            <a:endParaRPr/>
          </a:p>
          <a:p>
            <a:pPr marL="457200" marR="0" lvl="0" indent="0" algn="l" rtl="0">
              <a:lnSpc>
                <a:spcPct val="90000"/>
              </a:lnSpc>
              <a:spcBef>
                <a:spcPts val="480"/>
              </a:spcBef>
              <a:spcAft>
                <a:spcPts val="0"/>
              </a:spcAft>
              <a:buSzPts val="2040"/>
              <a:buNone/>
            </a:pPr>
            <a:r>
              <a:rPr lang="en-US" b="1">
                <a:latin typeface="Arial Narrow"/>
                <a:ea typeface="Arial Narrow"/>
                <a:cs typeface="Arial Narrow"/>
                <a:sym typeface="Arial Narrow"/>
              </a:rPr>
              <a:t>Learning Focus </a:t>
            </a:r>
            <a:r>
              <a:rPr lang="en-US">
                <a:latin typeface="Arial Narrow"/>
                <a:ea typeface="Arial Narrow"/>
                <a:cs typeface="Arial Narrow"/>
                <a:sym typeface="Arial Narrow"/>
              </a:rPr>
              <a:t>- Number and Place Value  </a:t>
            </a:r>
            <a:endParaRPr>
              <a:latin typeface="Arial Narrow"/>
              <a:ea typeface="Arial Narrow"/>
              <a:cs typeface="Arial Narrow"/>
              <a:sym typeface="Arial Narrow"/>
            </a:endParaRPr>
          </a:p>
          <a:p>
            <a:pPr marL="457200" marR="0" lvl="0" indent="0" algn="l" rtl="0">
              <a:lnSpc>
                <a:spcPct val="90000"/>
              </a:lnSpc>
              <a:spcBef>
                <a:spcPts val="480"/>
              </a:spcBef>
              <a:spcAft>
                <a:spcPts val="0"/>
              </a:spcAft>
              <a:buSzPts val="2040"/>
              <a:buNone/>
            </a:pPr>
            <a:endParaRPr>
              <a:latin typeface="Arial Narrow"/>
              <a:ea typeface="Arial Narrow"/>
              <a:cs typeface="Arial Narrow"/>
              <a:sym typeface="Arial Narrow"/>
            </a:endParaRPr>
          </a:p>
          <a:p>
            <a:pPr marL="0" marR="0" lvl="0" indent="0" algn="l" rtl="0">
              <a:lnSpc>
                <a:spcPct val="90000"/>
              </a:lnSpc>
              <a:spcBef>
                <a:spcPts val="480"/>
              </a:spcBef>
              <a:spcAft>
                <a:spcPts val="0"/>
              </a:spcAft>
              <a:buSzPts val="2040"/>
              <a:buNone/>
            </a:pPr>
            <a:r>
              <a:rPr lang="en-US">
                <a:latin typeface="Arial Narrow"/>
                <a:ea typeface="Arial Narrow"/>
                <a:cs typeface="Arial Narrow"/>
                <a:sym typeface="Arial Narrow"/>
              </a:rPr>
              <a:t>Group 1 - Working with numbers beyond one hundred thousands</a:t>
            </a:r>
            <a:endParaRPr>
              <a:latin typeface="Arial Narrow"/>
              <a:ea typeface="Arial Narrow"/>
              <a:cs typeface="Arial Narrow"/>
              <a:sym typeface="Arial Narrow"/>
            </a:endParaRPr>
          </a:p>
          <a:p>
            <a:pPr marL="0" marR="0" lvl="0" indent="0" algn="l" rtl="0">
              <a:lnSpc>
                <a:spcPct val="90000"/>
              </a:lnSpc>
              <a:spcBef>
                <a:spcPts val="480"/>
              </a:spcBef>
              <a:spcAft>
                <a:spcPts val="0"/>
              </a:spcAft>
              <a:buSzPts val="2040"/>
              <a:buNone/>
            </a:pPr>
            <a:r>
              <a:rPr lang="en-US">
                <a:latin typeface="Arial Narrow"/>
                <a:ea typeface="Arial Narrow"/>
                <a:cs typeface="Arial Narrow"/>
                <a:sym typeface="Arial Narrow"/>
              </a:rPr>
              <a:t>Group 2 - Working with numbers with decimals</a:t>
            </a:r>
            <a:endParaRPr>
              <a:latin typeface="Arial Narrow"/>
              <a:ea typeface="Arial Narrow"/>
              <a:cs typeface="Arial Narrow"/>
              <a:sym typeface="Arial Narrow"/>
            </a:endParaRPr>
          </a:p>
          <a:p>
            <a:pPr marL="0" marR="0" lvl="0" indent="0" algn="l" rtl="0">
              <a:lnSpc>
                <a:spcPct val="90000"/>
              </a:lnSpc>
              <a:spcBef>
                <a:spcPts val="480"/>
              </a:spcBef>
              <a:spcAft>
                <a:spcPts val="0"/>
              </a:spcAft>
              <a:buSzPts val="2040"/>
              <a:buNone/>
            </a:pPr>
            <a:r>
              <a:rPr lang="en-US">
                <a:latin typeface="Arial Narrow"/>
                <a:ea typeface="Arial Narrow"/>
                <a:cs typeface="Arial Narrow"/>
                <a:sym typeface="Arial Narrow"/>
              </a:rPr>
              <a:t>Group 3 - Factors, Multiplies, Squares, Cubes</a:t>
            </a:r>
            <a:endParaRPr>
              <a:latin typeface="Arial Narrow"/>
              <a:ea typeface="Arial Narrow"/>
              <a:cs typeface="Arial Narrow"/>
              <a:sym typeface="Arial Narrow"/>
            </a:endParaRPr>
          </a:p>
          <a:p>
            <a:pPr marL="0" marR="0" lvl="0" indent="0" algn="l" rtl="0">
              <a:lnSpc>
                <a:spcPct val="90000"/>
              </a:lnSpc>
              <a:spcBef>
                <a:spcPts val="480"/>
              </a:spcBef>
              <a:spcAft>
                <a:spcPts val="0"/>
              </a:spcAft>
              <a:buSzPts val="2040"/>
              <a:buNone/>
            </a:pPr>
            <a:r>
              <a:rPr lang="en-US">
                <a:latin typeface="Arial Narrow"/>
                <a:ea typeface="Arial Narrow"/>
                <a:cs typeface="Arial Narrow"/>
                <a:sym typeface="Arial Narrow"/>
              </a:rPr>
              <a:t>Group 4 - Integers, Index notation to express numbers</a:t>
            </a:r>
            <a:endParaRPr>
              <a:latin typeface="Arial Narrow"/>
              <a:ea typeface="Arial Narrow"/>
              <a:cs typeface="Arial Narrow"/>
              <a:sym typeface="Arial Narrow"/>
            </a:endParaRPr>
          </a:p>
          <a:p>
            <a:pPr marL="0" marR="0" lvl="0" indent="0" algn="l" rtl="0">
              <a:lnSpc>
                <a:spcPct val="90000"/>
              </a:lnSpc>
              <a:spcBef>
                <a:spcPts val="480"/>
              </a:spcBef>
              <a:spcAft>
                <a:spcPts val="0"/>
              </a:spcAft>
              <a:buSzPts val="2040"/>
              <a:buNone/>
            </a:pPr>
            <a:endParaRPr>
              <a:latin typeface="Arial Narrow"/>
              <a:ea typeface="Arial Narrow"/>
              <a:cs typeface="Arial Narrow"/>
              <a:sym typeface="Arial Narrow"/>
            </a:endParaRPr>
          </a:p>
          <a:p>
            <a:pPr marL="274320" marR="0" lvl="0" indent="-144780" algn="l" rtl="0">
              <a:lnSpc>
                <a:spcPct val="90000"/>
              </a:lnSpc>
              <a:spcBef>
                <a:spcPts val="480"/>
              </a:spcBef>
              <a:spcAft>
                <a:spcPts val="0"/>
              </a:spcAft>
              <a:buClr>
                <a:schemeClr val="accent2"/>
              </a:buClr>
              <a:buSzPts val="2040"/>
              <a:buFont typeface="Courgette"/>
              <a:buNone/>
            </a:pPr>
            <a:endParaRPr/>
          </a:p>
          <a:p>
            <a:pPr marL="274320" marR="0" lvl="0" indent="-144780" algn="l" rtl="0">
              <a:lnSpc>
                <a:spcPct val="90000"/>
              </a:lnSpc>
              <a:spcBef>
                <a:spcPts val="480"/>
              </a:spcBef>
              <a:spcAft>
                <a:spcPts val="0"/>
              </a:spcAft>
              <a:buClr>
                <a:schemeClr val="accent2"/>
              </a:buClr>
              <a:buSzPts val="2040"/>
              <a:buFont typeface="Courgette"/>
              <a:buNone/>
            </a:pPr>
            <a:r>
              <a:rPr lang="en-US"/>
              <a:t>Fluid groups based on individual assessments.</a:t>
            </a:r>
            <a:endParaRPr/>
          </a:p>
        </p:txBody>
      </p:sp>
      <p:sp>
        <p:nvSpPr>
          <p:cNvPr id="2" name="Rectangle 1">
            <a:extLst>
              <a:ext uri="{FF2B5EF4-FFF2-40B4-BE49-F238E27FC236}">
                <a16:creationId xmlns:a16="http://schemas.microsoft.com/office/drawing/2014/main" id="{61022552-DCB9-D956-4849-9FE1F787B0C0}"/>
              </a:ext>
            </a:extLst>
          </p:cNvPr>
          <p:cNvSpPr/>
          <p:nvPr/>
        </p:nvSpPr>
        <p:spPr>
          <a:xfrm>
            <a:off x="251540" y="236306"/>
            <a:ext cx="8736750" cy="642134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94"/>
        <p:cNvGrpSpPr/>
        <p:nvPr/>
      </p:nvGrpSpPr>
      <p:grpSpPr>
        <a:xfrm>
          <a:off x="0" y="0"/>
          <a:ext cx="0" cy="0"/>
          <a:chOff x="0" y="0"/>
          <a:chExt cx="0" cy="0"/>
        </a:xfrm>
      </p:grpSpPr>
      <p:sp>
        <p:nvSpPr>
          <p:cNvPr id="295" name="Google Shape;295;g2b48807c993_0_118"/>
          <p:cNvSpPr txBox="1"/>
          <p:nvPr/>
        </p:nvSpPr>
        <p:spPr>
          <a:xfrm>
            <a:off x="406800" y="414000"/>
            <a:ext cx="8330400" cy="6030000"/>
          </a:xfrm>
          <a:prstGeom prst="rect">
            <a:avLst/>
          </a:prstGeom>
          <a:noFill/>
          <a:ln w="381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800"/>
              </a:spcBef>
              <a:spcAft>
                <a:spcPts val="0"/>
              </a:spcAft>
              <a:buNone/>
            </a:pPr>
            <a:r>
              <a:rPr lang="en-US" sz="4000" b="1" i="0" u="none" strike="noStrike" cap="none" dirty="0">
                <a:solidFill>
                  <a:schemeClr val="dk2"/>
                </a:solidFill>
                <a:latin typeface="Arial Narrow"/>
                <a:ea typeface="Arial Narrow"/>
                <a:cs typeface="Arial Narrow"/>
                <a:sym typeface="Arial Narrow"/>
              </a:rPr>
              <a:t>Digital Devices</a:t>
            </a:r>
            <a:endParaRPr sz="4000" b="0" i="0" u="none" strike="noStrike" cap="none" dirty="0">
              <a:solidFill>
                <a:schemeClr val="dk2"/>
              </a:solidFill>
              <a:latin typeface="Source Sans Pro"/>
              <a:ea typeface="Source Sans Pro"/>
              <a:cs typeface="Source Sans Pro"/>
              <a:sym typeface="Source Sans Pro"/>
            </a:endParaRPr>
          </a:p>
          <a:p>
            <a:pPr marL="0" marR="0" lvl="0" indent="0" algn="l" rtl="0">
              <a:lnSpc>
                <a:spcPct val="115000"/>
              </a:lnSpc>
              <a:spcBef>
                <a:spcPts val="800"/>
              </a:spcBef>
              <a:spcAft>
                <a:spcPts val="0"/>
              </a:spcAft>
              <a:buClr>
                <a:schemeClr val="dk1"/>
              </a:buClr>
              <a:buSzPts val="2000"/>
              <a:buFont typeface="Arial"/>
              <a:buNone/>
            </a:pPr>
            <a:r>
              <a:rPr lang="en-US" sz="2400" b="1" i="0" u="sng" strike="noStrike" cap="none" dirty="0">
                <a:solidFill>
                  <a:schemeClr val="dk1"/>
                </a:solidFill>
                <a:latin typeface="Arial Narrow"/>
                <a:ea typeface="Arial Narrow"/>
                <a:cs typeface="Arial Narrow"/>
                <a:sym typeface="Arial Narrow"/>
              </a:rPr>
              <a:t>What DT with devices looks like at Level </a:t>
            </a:r>
            <a:r>
              <a:rPr lang="en-US" sz="2400" b="1" u="sng" dirty="0">
                <a:solidFill>
                  <a:schemeClr val="dk1"/>
                </a:solidFill>
                <a:latin typeface="Arial Narrow"/>
                <a:ea typeface="Arial Narrow"/>
                <a:cs typeface="Arial Narrow"/>
                <a:sym typeface="Arial Narrow"/>
              </a:rPr>
              <a:t>5</a:t>
            </a:r>
            <a:r>
              <a:rPr lang="en-US" sz="2400" b="1" i="0" u="sng" strike="noStrike" cap="none" dirty="0">
                <a:solidFill>
                  <a:schemeClr val="dk1"/>
                </a:solidFill>
                <a:latin typeface="Arial Narrow"/>
                <a:ea typeface="Arial Narrow"/>
                <a:cs typeface="Arial Narrow"/>
                <a:sym typeface="Arial Narrow"/>
              </a:rPr>
              <a:t>/</a:t>
            </a:r>
            <a:r>
              <a:rPr lang="en-US" sz="2400" b="1" u="sng" dirty="0">
                <a:solidFill>
                  <a:schemeClr val="dk1"/>
                </a:solidFill>
                <a:latin typeface="Arial Narrow"/>
                <a:ea typeface="Arial Narrow"/>
                <a:cs typeface="Arial Narrow"/>
                <a:sym typeface="Arial Narrow"/>
              </a:rPr>
              <a:t>6</a:t>
            </a:r>
            <a:r>
              <a:rPr lang="en-US" sz="2400" b="1" i="0" u="sng" strike="noStrike" cap="none" dirty="0">
                <a:solidFill>
                  <a:schemeClr val="dk1"/>
                </a:solidFill>
                <a:latin typeface="Arial Narrow"/>
                <a:ea typeface="Arial Narrow"/>
                <a:cs typeface="Arial Narrow"/>
                <a:sym typeface="Arial Narrow"/>
              </a:rPr>
              <a:t>:</a:t>
            </a:r>
            <a:endParaRPr sz="2400" b="1" i="0" u="sng" strike="noStrike" cap="none" dirty="0">
              <a:solidFill>
                <a:srgbClr val="00B050"/>
              </a:solidFill>
              <a:latin typeface="Arial Narrow"/>
              <a:ea typeface="Arial Narrow"/>
              <a:cs typeface="Arial Narrow"/>
              <a:sym typeface="Arial Narrow"/>
            </a:endParaRPr>
          </a:p>
          <a:p>
            <a:pPr marL="457200" marR="0" lvl="0" indent="-381000" algn="l" rtl="0">
              <a:lnSpc>
                <a:spcPct val="115000"/>
              </a:lnSpc>
              <a:spcBef>
                <a:spcPts val="600"/>
              </a:spcBef>
              <a:spcAft>
                <a:spcPts val="0"/>
              </a:spcAft>
              <a:buClr>
                <a:schemeClr val="dk1"/>
              </a:buClr>
              <a:buSzPts val="2400"/>
              <a:buFont typeface="Arial Narrow"/>
              <a:buChar char="●"/>
            </a:pPr>
            <a:r>
              <a:rPr lang="en-US" sz="2400" b="0" i="0" u="none" strike="noStrike" cap="none" dirty="0">
                <a:solidFill>
                  <a:schemeClr val="dk1"/>
                </a:solidFill>
                <a:latin typeface="Arial Narrow"/>
                <a:ea typeface="Arial Narrow"/>
                <a:cs typeface="Arial Narrow"/>
                <a:sym typeface="Arial Narrow"/>
              </a:rPr>
              <a:t>Safe computer usage – including Cyber Safety and how to use different types of technology safely</a:t>
            </a:r>
            <a:endParaRPr sz="2400" b="0" i="0" u="none" strike="noStrike" cap="none" dirty="0">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dirty="0">
                <a:solidFill>
                  <a:schemeClr val="dk1"/>
                </a:solidFill>
                <a:latin typeface="Arial Narrow"/>
                <a:ea typeface="Arial Narrow"/>
                <a:cs typeface="Arial Narrow"/>
                <a:sym typeface="Arial Narrow"/>
              </a:rPr>
              <a:t>All computer usage at school is supervised and structured to enhance student learning</a:t>
            </a:r>
            <a:endParaRPr sz="2400" b="0" i="0" u="none" strike="noStrike" cap="none" dirty="0">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dirty="0">
                <a:solidFill>
                  <a:schemeClr val="dk1"/>
                </a:solidFill>
                <a:latin typeface="Arial Narrow"/>
                <a:ea typeface="Arial Narrow"/>
                <a:cs typeface="Arial Narrow"/>
                <a:sym typeface="Arial Narrow"/>
              </a:rPr>
              <a:t>Learning to use a range of devices</a:t>
            </a:r>
            <a:r>
              <a:rPr lang="en-US" sz="2400" dirty="0">
                <a:solidFill>
                  <a:schemeClr val="dk1"/>
                </a:solidFill>
                <a:latin typeface="Arial Narrow"/>
                <a:ea typeface="Arial Narrow"/>
                <a:cs typeface="Arial Narrow"/>
                <a:sym typeface="Arial Narrow"/>
              </a:rPr>
              <a:t>, including</a:t>
            </a:r>
            <a:r>
              <a:rPr lang="en-US" sz="2400" b="0" i="0" u="none" strike="noStrike" cap="none" dirty="0">
                <a:solidFill>
                  <a:schemeClr val="dk1"/>
                </a:solidFill>
                <a:latin typeface="Arial Narrow"/>
                <a:ea typeface="Arial Narrow"/>
                <a:cs typeface="Arial Narrow"/>
                <a:sym typeface="Arial Narrow"/>
              </a:rPr>
              <a:t> netbooks and iPads</a:t>
            </a:r>
            <a:endParaRPr sz="2400" b="0" i="0" u="none" strike="noStrike" cap="none" dirty="0">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dirty="0">
                <a:solidFill>
                  <a:schemeClr val="dk1"/>
                </a:solidFill>
                <a:latin typeface="Arial Narrow"/>
                <a:ea typeface="Arial Narrow"/>
                <a:cs typeface="Arial Narrow"/>
                <a:sym typeface="Arial Narrow"/>
              </a:rPr>
              <a:t>Learning how to create, store, save and retrieve files correctly in a variety of spaces, including Office365 and MS T</a:t>
            </a:r>
            <a:r>
              <a:rPr lang="en-US" sz="2400" dirty="0">
                <a:solidFill>
                  <a:schemeClr val="dk1"/>
                </a:solidFill>
                <a:latin typeface="Arial Narrow"/>
                <a:ea typeface="Arial Narrow"/>
                <a:cs typeface="Arial Narrow"/>
                <a:sym typeface="Arial Narrow"/>
              </a:rPr>
              <a:t>eams</a:t>
            </a:r>
            <a:endParaRPr sz="2400" b="0" i="0" u="none" strike="noStrike" cap="none" dirty="0">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dirty="0">
                <a:solidFill>
                  <a:schemeClr val="dk1"/>
                </a:solidFill>
                <a:latin typeface="Arial Narrow"/>
                <a:ea typeface="Arial Narrow"/>
                <a:cs typeface="Arial Narrow"/>
                <a:sym typeface="Arial Narrow"/>
              </a:rPr>
              <a:t>Using Microsoft Office programs (e.g. Word, PowerPoint, Publisher and Excel) to present ideas and learning</a:t>
            </a:r>
            <a:endParaRPr sz="1400" b="0" i="0" u="none" strike="noStrike" cap="none" dirty="0">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dirty="0">
                <a:solidFill>
                  <a:schemeClr val="dk1"/>
                </a:solidFill>
                <a:latin typeface="Arial Narrow"/>
                <a:ea typeface="Arial Narrow"/>
                <a:cs typeface="Arial Narrow"/>
                <a:sym typeface="Arial Narrow"/>
              </a:rPr>
              <a:t>Developing research skill with the use of technology</a:t>
            </a:r>
            <a:endParaRPr sz="2400" b="0" i="0" u="none" strike="noStrike" cap="none" dirty="0">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rgbClr val="FF0000"/>
              </a:buClr>
              <a:buSzPts val="2400"/>
              <a:buFont typeface="Arial Narrow"/>
              <a:buChar char="●"/>
            </a:pPr>
            <a:r>
              <a:rPr lang="en-US" sz="2400" b="0" i="0" u="none" strike="noStrike" cap="none" dirty="0">
                <a:solidFill>
                  <a:srgbClr val="FF0000"/>
                </a:solidFill>
                <a:latin typeface="Arial Narrow"/>
                <a:ea typeface="Arial Narrow"/>
                <a:cs typeface="Arial Narrow"/>
                <a:sym typeface="Arial Narrow"/>
              </a:rPr>
              <a:t>A note about phones and watches</a:t>
            </a:r>
            <a:endParaRPr sz="2400" b="0" i="0" u="none" strike="noStrike" cap="none" dirty="0">
              <a:solidFill>
                <a:srgbClr val="FF0000"/>
              </a:solidFill>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1174</Words>
  <Application>Microsoft Office PowerPoint</Application>
  <PresentationFormat>On-screen Show (4:3)</PresentationFormat>
  <Paragraphs>211</Paragraphs>
  <Slides>22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Courgette</vt:lpstr>
      <vt:lpstr>Jacques Francois Shadow</vt:lpstr>
      <vt:lpstr>Times New Roman</vt:lpstr>
      <vt:lpstr>Source Sans Pro</vt:lpstr>
      <vt:lpstr>Calibri</vt:lpstr>
      <vt:lpstr>Constantia</vt:lpstr>
      <vt:lpstr>Arial Narrow</vt:lpstr>
      <vt:lpstr>Noto Sans Symbols</vt:lpstr>
      <vt:lpstr>Pushpin</vt:lpstr>
      <vt:lpstr>Pushpin</vt:lpstr>
      <vt:lpstr>Level 5 &amp; 6 Information Evening Term 1, 2024       </vt:lpstr>
      <vt:lpstr>PowerPoint Presentation</vt:lpstr>
      <vt:lpstr>PowerPoint Presentation</vt:lpstr>
      <vt:lpstr>PowerPoint Presentation</vt:lpstr>
      <vt:lpstr>How we teach writing  All lessons follow the CRPS Instructional Model and Gradual Release of Responsibility</vt:lpstr>
      <vt:lpstr>Speaking &amp; Listening</vt:lpstr>
      <vt:lpstr> Mathematics</vt:lpstr>
      <vt:lpstr>Differentiation Example</vt:lpstr>
      <vt:lpstr>PowerPoint Presentation</vt:lpstr>
      <vt:lpstr>PowerPoint Presentation</vt:lpstr>
      <vt:lpstr>PowerPoint Presentation</vt:lpstr>
      <vt:lpstr>PowerPoint Presentation</vt:lpstr>
      <vt:lpstr>PowerPoint Presentation</vt:lpstr>
      <vt:lpstr>Homework</vt:lpstr>
      <vt:lpstr>Specialist Programs</vt:lpstr>
      <vt:lpstr>Year 5 Camp</vt:lpstr>
      <vt:lpstr>Year 6 Camp</vt:lpstr>
      <vt:lpstr>PowerPoint Presentation</vt:lpstr>
      <vt:lpstr>Parent Representatives</vt:lpstr>
      <vt:lpstr>  Encouraging your child to be independent.   </vt:lpstr>
      <vt:lpstr>Attendance is important for your child's learning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5 &amp; 6 Information Evening Term 1, 2024</dc:title>
  <dc:creator>Benjamin Heys</dc:creator>
  <cp:lastModifiedBy>Kerryn Wardle</cp:lastModifiedBy>
  <cp:revision>3</cp:revision>
  <dcterms:modified xsi:type="dcterms:W3CDTF">2024-02-01T00:59:49Z</dcterms:modified>
</cp:coreProperties>
</file>