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7010400" cy="9296400"/>
  <p:embeddedFontLst>
    <p:embeddedFont>
      <p:font typeface="Jacques Francois Shadow"/>
      <p:regular r:id="rId27"/>
    </p:embeddedFont>
    <p:embeddedFont>
      <p:font typeface="Constantia"/>
      <p:regular r:id="rId28"/>
      <p:bold r:id="rId29"/>
      <p:italic r:id="rId30"/>
      <p:boldItalic r:id="rId31"/>
    </p:embeddedFont>
    <p:embeddedFont>
      <p:font typeface="Arial Narrow"/>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6" roundtripDataSignature="AMtx7mgi9S3lTxYWKJfLzukNuLL+3vve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onstantia-regular.fntdata"/><Relationship Id="rId27" Type="http://schemas.openxmlformats.org/officeDocument/2006/relationships/font" Target="fonts/JacquesFrancoisShadow-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nstanti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nstantia-boldItalic.fntdata"/><Relationship Id="rId30" Type="http://schemas.openxmlformats.org/officeDocument/2006/relationships/font" Target="fonts/Constantia-italic.fntdata"/><Relationship Id="rId11" Type="http://schemas.openxmlformats.org/officeDocument/2006/relationships/slide" Target="slides/slide6.xml"/><Relationship Id="rId33" Type="http://schemas.openxmlformats.org/officeDocument/2006/relationships/font" Target="fonts/ArialNarrow-bold.fntdata"/><Relationship Id="rId10" Type="http://schemas.openxmlformats.org/officeDocument/2006/relationships/slide" Target="slides/slide5.xml"/><Relationship Id="rId32" Type="http://schemas.openxmlformats.org/officeDocument/2006/relationships/font" Target="fonts/ArialNarrow-regular.fntdata"/><Relationship Id="rId13" Type="http://schemas.openxmlformats.org/officeDocument/2006/relationships/slide" Target="slides/slide8.xml"/><Relationship Id="rId35" Type="http://schemas.openxmlformats.org/officeDocument/2006/relationships/font" Target="fonts/ArialNarrow-boldItalic.fntdata"/><Relationship Id="rId12" Type="http://schemas.openxmlformats.org/officeDocument/2006/relationships/slide" Target="slides/slide7.xml"/><Relationship Id="rId34" Type="http://schemas.openxmlformats.org/officeDocument/2006/relationships/font" Target="fonts/ArialNarrow-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Calibri"/>
              <a:buNone/>
            </a:pPr>
            <a:r>
              <a:rPr lang="en-US"/>
              <a:t>Aggie - Welcome Hello</a:t>
            </a:r>
            <a:endParaRPr/>
          </a:p>
          <a:p>
            <a:pPr indent="0" lvl="0" marL="0" rtl="0" algn="l">
              <a:lnSpc>
                <a:spcPct val="100000"/>
              </a:lnSpc>
              <a:spcBef>
                <a:spcPts val="0"/>
              </a:spcBef>
              <a:spcAft>
                <a:spcPts val="0"/>
              </a:spcAft>
              <a:buClr>
                <a:schemeClr val="dk1"/>
              </a:buClr>
              <a:buSzPts val="1400"/>
              <a:buFont typeface="Calibri"/>
              <a:buNone/>
            </a:pPr>
            <a:r>
              <a:rPr lang="en-US"/>
              <a:t>Run down of the evening.</a:t>
            </a:r>
            <a:endParaRPr/>
          </a:p>
        </p:txBody>
      </p:sp>
      <p:sp>
        <p:nvSpPr>
          <p:cNvPr id="122" name="Google Shape;122;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80000"/>
              </a:lnSpc>
              <a:spcBef>
                <a:spcPts val="0"/>
              </a:spcBef>
              <a:spcAft>
                <a:spcPts val="0"/>
              </a:spcAft>
              <a:buClr>
                <a:schemeClr val="dk1"/>
              </a:buClr>
              <a:buSzPts val="1400"/>
              <a:buFont typeface="Calibri"/>
              <a:buNone/>
            </a:pPr>
            <a:r>
              <a:rPr lang="en-US" sz="930"/>
              <a:t>Aggie - Make sure to discuss PONT and how the students may move to work with different teachers based on their needs.</a:t>
            </a:r>
            <a:endParaRPr b="0" i="0" sz="930" u="none" cap="none" strike="noStrike">
              <a:solidFill>
                <a:schemeClr val="dk1"/>
              </a:solidFill>
              <a:latin typeface="Calibri"/>
              <a:ea typeface="Calibri"/>
              <a:cs typeface="Calibri"/>
              <a:sym typeface="Calibri"/>
            </a:endParaRPr>
          </a:p>
        </p:txBody>
      </p:sp>
      <p:sp>
        <p:nvSpPr>
          <p:cNvPr id="187" name="Google Shape;187;p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rPr lang="en-US"/>
              <a:t>Aggie</a:t>
            </a:r>
            <a:endParaRPr/>
          </a:p>
        </p:txBody>
      </p:sp>
      <p:sp>
        <p:nvSpPr>
          <p:cNvPr id="194" name="Google Shape;194;p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rPr lang="en-US"/>
              <a:t>Lauren</a:t>
            </a:r>
            <a:endParaRPr/>
          </a:p>
        </p:txBody>
      </p:sp>
      <p:sp>
        <p:nvSpPr>
          <p:cNvPr id="202" name="Google Shape;202;p1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1bd51c7be_0_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11bd51c7be_0_0: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Le-Buu</a:t>
            </a:r>
            <a:endParaRPr/>
          </a:p>
        </p:txBody>
      </p:sp>
      <p:sp>
        <p:nvSpPr>
          <p:cNvPr id="210" name="Google Shape;210;g111bd51c7be_0_0: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1: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Lauren</a:t>
            </a:r>
            <a:endParaRPr/>
          </a:p>
        </p:txBody>
      </p:sp>
      <p:sp>
        <p:nvSpPr>
          <p:cNvPr id="217" name="Google Shape;217;p11: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rPr lang="en-US"/>
              <a:t>Karen</a:t>
            </a:r>
            <a:endParaRPr/>
          </a:p>
        </p:txBody>
      </p:sp>
      <p:sp>
        <p:nvSpPr>
          <p:cNvPr id="224" name="Google Shape;224;p1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rPr lang="en-US"/>
              <a:t>Lauren</a:t>
            </a:r>
            <a:endParaRPr/>
          </a:p>
        </p:txBody>
      </p:sp>
      <p:sp>
        <p:nvSpPr>
          <p:cNvPr id="232" name="Google Shape;232;p1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7: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rPr lang="en-US"/>
              <a:t>Specialist Rep </a:t>
            </a:r>
            <a:endParaRPr/>
          </a:p>
        </p:txBody>
      </p:sp>
      <p:sp>
        <p:nvSpPr>
          <p:cNvPr id="241" name="Google Shape;241;p17: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b4ef39980e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b4ef39980e_0_0:notes"/>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b4ef39980e_0_0: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b4ef39980e_0_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b4ef39980e_0_6:notes"/>
          <p:cNvSpPr txBox="1"/>
          <p:nvPr>
            <p:ph idx="1" type="body"/>
          </p:nvPr>
        </p:nvSpPr>
        <p:spPr>
          <a:xfrm>
            <a:off x="701040"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b4ef39980e_0_6: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3:notes"/>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Peta</a:t>
            </a:r>
            <a:endParaRPr/>
          </a:p>
        </p:txBody>
      </p:sp>
      <p:sp>
        <p:nvSpPr>
          <p:cNvPr id="128" name="Google Shape;128;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05a964ce29_0_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05a964ce29_0_4: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Lauren</a:t>
            </a:r>
            <a:endParaRPr/>
          </a:p>
        </p:txBody>
      </p:sp>
      <p:sp>
        <p:nvSpPr>
          <p:cNvPr id="261" name="Google Shape;261;g205a964ce29_0_4: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rPr lang="en-US"/>
              <a:t>Mary</a:t>
            </a:r>
            <a:endParaRPr b="0" i="0" sz="1200" u="none" cap="none" strike="noStrike">
              <a:solidFill>
                <a:schemeClr val="dk1"/>
              </a:solidFill>
              <a:latin typeface="Calibri"/>
              <a:ea typeface="Calibri"/>
              <a:cs typeface="Calibri"/>
              <a:sym typeface="Calibri"/>
            </a:endParaRPr>
          </a:p>
        </p:txBody>
      </p:sp>
      <p:sp>
        <p:nvSpPr>
          <p:cNvPr id="268" name="Google Shape;268;p2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rPr lang="en-US"/>
              <a:t>Peta</a:t>
            </a:r>
            <a:endParaRPr/>
          </a:p>
        </p:txBody>
      </p:sp>
      <p:sp>
        <p:nvSpPr>
          <p:cNvPr id="135" name="Google Shape;135;p1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rPr lang="en-US"/>
              <a:t>Peta</a:t>
            </a:r>
            <a:endParaRPr/>
          </a:p>
        </p:txBody>
      </p:sp>
      <p:sp>
        <p:nvSpPr>
          <p:cNvPr id="145" name="Google Shape;145;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1" type="body"/>
          </p:nvPr>
        </p:nvSpPr>
        <p:spPr>
          <a:xfrm>
            <a:off x="701040" y="4415790"/>
            <a:ext cx="5608320" cy="418338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Peta</a:t>
            </a:r>
            <a:endParaRPr/>
          </a:p>
        </p:txBody>
      </p:sp>
      <p:sp>
        <p:nvSpPr>
          <p:cNvPr id="152" name="Google Shape;152;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05a964ce29_3_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05a964ce29_3_5:notes"/>
          <p:cNvSpPr txBox="1"/>
          <p:nvPr>
            <p:ph idx="1" type="body"/>
          </p:nvPr>
        </p:nvSpPr>
        <p:spPr>
          <a:xfrm>
            <a:off x="701040" y="4415790"/>
            <a:ext cx="56082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Karen</a:t>
            </a:r>
            <a:endParaRPr/>
          </a:p>
        </p:txBody>
      </p:sp>
      <p:sp>
        <p:nvSpPr>
          <p:cNvPr id="158" name="Google Shape;158;g205a964ce29_3_5: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rPr lang="en-US"/>
              <a:t>Karen</a:t>
            </a:r>
            <a:endParaRPr/>
          </a:p>
        </p:txBody>
      </p:sp>
      <p:sp>
        <p:nvSpPr>
          <p:cNvPr id="165" name="Google Shape;165;p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100000"/>
              </a:lnSpc>
              <a:spcBef>
                <a:spcPts val="0"/>
              </a:spcBef>
              <a:spcAft>
                <a:spcPts val="0"/>
              </a:spcAft>
              <a:buClr>
                <a:schemeClr val="dk1"/>
              </a:buClr>
              <a:buSzPts val="1400"/>
              <a:buFont typeface="Calibri"/>
              <a:buNone/>
            </a:pPr>
            <a:r>
              <a:rPr lang="en-US"/>
              <a:t>Lauren</a:t>
            </a:r>
            <a:endParaRPr/>
          </a:p>
        </p:txBody>
      </p:sp>
      <p:sp>
        <p:nvSpPr>
          <p:cNvPr id="173" name="Google Shape;173;p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400"/>
              </a:spcBef>
              <a:spcAft>
                <a:spcPts val="0"/>
              </a:spcAft>
              <a:buSzPts val="1400"/>
              <a:buNone/>
            </a:pPr>
            <a:r>
              <a:rPr lang="en-US" sz="1000">
                <a:latin typeface="Arial Narrow"/>
                <a:ea typeface="Arial Narrow"/>
                <a:cs typeface="Arial Narrow"/>
                <a:sym typeface="Arial Narrow"/>
              </a:rPr>
              <a:t>Lauren</a:t>
            </a:r>
            <a:endParaRPr sz="1300">
              <a:latin typeface="Arial"/>
              <a:ea typeface="Arial"/>
              <a:cs typeface="Arial"/>
              <a:sym typeface="Arial"/>
            </a:endParaRPr>
          </a:p>
          <a:p>
            <a:pPr indent="0" lvl="0" marL="0" rtl="0" algn="l">
              <a:lnSpc>
                <a:spcPct val="100000"/>
              </a:lnSpc>
              <a:spcBef>
                <a:spcPts val="400"/>
              </a:spcBef>
              <a:spcAft>
                <a:spcPts val="0"/>
              </a:spcAft>
              <a:buClr>
                <a:schemeClr val="dk1"/>
              </a:buClr>
              <a:buSzPts val="2040"/>
              <a:buFont typeface="Arial"/>
              <a:buNone/>
            </a:pPr>
            <a:r>
              <a:t/>
            </a:r>
            <a:endParaRPr/>
          </a:p>
        </p:txBody>
      </p:sp>
      <p:sp>
        <p:nvSpPr>
          <p:cNvPr id="180" name="Google Shape;180;p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3" name="Shape 23"/>
        <p:cNvGrpSpPr/>
        <p:nvPr/>
      </p:nvGrpSpPr>
      <p:grpSpPr>
        <a:xfrm>
          <a:off x="0" y="0"/>
          <a:ext cx="0" cy="0"/>
          <a:chOff x="0" y="0"/>
          <a:chExt cx="0" cy="0"/>
        </a:xfrm>
      </p:grpSpPr>
      <p:sp>
        <p:nvSpPr>
          <p:cNvPr id="24" name="Google Shape;24;p22"/>
          <p:cNvSpPr txBox="1"/>
          <p:nvPr>
            <p:ph type="title"/>
          </p:nvPr>
        </p:nvSpPr>
        <p:spPr>
          <a:xfrm>
            <a:off x="1095023" y="817582"/>
            <a:ext cx="6965245" cy="120248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onstantia"/>
              <a:buNone/>
              <a:defRPr b="0" i="0" sz="4400" u="none" cap="none" strike="noStrike">
                <a:solidFill>
                  <a:schemeClr val="dk1"/>
                </a:solidFill>
                <a:latin typeface="Constantia"/>
                <a:ea typeface="Constantia"/>
                <a:cs typeface="Constantia"/>
                <a:sym typeface="Constantia"/>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25" name="Google Shape;25;p22"/>
          <p:cNvSpPr txBox="1"/>
          <p:nvPr>
            <p:ph idx="10" type="dt"/>
          </p:nvPr>
        </p:nvSpPr>
        <p:spPr>
          <a:xfrm>
            <a:off x="6454588" y="5809152"/>
            <a:ext cx="1213821"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6" name="Google Shape;26;p22"/>
          <p:cNvSpPr txBox="1"/>
          <p:nvPr>
            <p:ph idx="11" type="ftr"/>
          </p:nvPr>
        </p:nvSpPr>
        <p:spPr>
          <a:xfrm>
            <a:off x="914401" y="5809152"/>
            <a:ext cx="5540188"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7" name="Google Shape;27;p22"/>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08" name="Shape 108"/>
        <p:cNvGrpSpPr/>
        <p:nvPr/>
      </p:nvGrpSpPr>
      <p:grpSpPr>
        <a:xfrm>
          <a:off x="0" y="0"/>
          <a:ext cx="0" cy="0"/>
          <a:chOff x="0" y="0"/>
          <a:chExt cx="0" cy="0"/>
        </a:xfrm>
      </p:grpSpPr>
      <p:sp>
        <p:nvSpPr>
          <p:cNvPr id="109" name="Google Shape;109;p31"/>
          <p:cNvSpPr txBox="1"/>
          <p:nvPr>
            <p:ph type="title"/>
          </p:nvPr>
        </p:nvSpPr>
        <p:spPr>
          <a:xfrm>
            <a:off x="1095023" y="817582"/>
            <a:ext cx="6965245" cy="120248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onstantia"/>
              <a:buNone/>
              <a:defRPr b="0" i="0" sz="4400" u="none" cap="none" strike="noStrike">
                <a:solidFill>
                  <a:schemeClr val="dk1"/>
                </a:solidFill>
                <a:latin typeface="Constantia"/>
                <a:ea typeface="Constantia"/>
                <a:cs typeface="Constantia"/>
                <a:sym typeface="Constantia"/>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110" name="Google Shape;110;p31"/>
          <p:cNvSpPr txBox="1"/>
          <p:nvPr>
            <p:ph idx="1" type="body"/>
          </p:nvPr>
        </p:nvSpPr>
        <p:spPr>
          <a:xfrm rot="5400000">
            <a:off x="2759337" y="822961"/>
            <a:ext cx="3603812" cy="6196405"/>
          </a:xfrm>
          <a:prstGeom prst="rect">
            <a:avLst/>
          </a:prstGeom>
          <a:noFill/>
          <a:ln>
            <a:noFill/>
          </a:ln>
        </p:spPr>
        <p:txBody>
          <a:bodyPr anchorCtr="0" anchor="ctr" bIns="91425" lIns="91425" spcFirstLastPara="1" rIns="91425" wrap="square" tIns="91425">
            <a:noAutofit/>
          </a:bodyPr>
          <a:lstStyle>
            <a:lvl1pPr indent="-358140" lvl="0" marL="457200" marR="0" algn="l">
              <a:lnSpc>
                <a:spcPct val="100000"/>
              </a:lnSpc>
              <a:spcBef>
                <a:spcPts val="480"/>
              </a:spcBef>
              <a:spcAft>
                <a:spcPts val="0"/>
              </a:spcAft>
              <a:buClr>
                <a:schemeClr val="accent2"/>
              </a:buClr>
              <a:buSzPts val="2040"/>
              <a:buFont typeface="Courgette"/>
              <a:buChar char="O"/>
              <a:defRPr b="0" i="0" sz="2400" u="none" cap="none" strike="noStrike">
                <a:solidFill>
                  <a:schemeClr val="dk1"/>
                </a:solidFill>
                <a:latin typeface="Arial"/>
                <a:ea typeface="Arial"/>
                <a:cs typeface="Arial"/>
                <a:sym typeface="Arial"/>
              </a:defRPr>
            </a:lvl1pPr>
            <a:lvl2pPr indent="-347344" lvl="1" marL="914400" marR="0" algn="l">
              <a:lnSpc>
                <a:spcPct val="100000"/>
              </a:lnSpc>
              <a:spcBef>
                <a:spcPts val="440"/>
              </a:spcBef>
              <a:spcAft>
                <a:spcPts val="0"/>
              </a:spcAft>
              <a:buClr>
                <a:schemeClr val="accent2"/>
              </a:buClr>
              <a:buSzPts val="1870"/>
              <a:buFont typeface="Courgette"/>
              <a:buChar char="O"/>
              <a:defRPr b="0" i="0" sz="2200" u="none" cap="none" strike="noStrike">
                <a:solidFill>
                  <a:schemeClr val="dk1"/>
                </a:solidFill>
                <a:latin typeface="Arial"/>
                <a:ea typeface="Arial"/>
                <a:cs typeface="Arial"/>
                <a:sym typeface="Arial"/>
              </a:defRPr>
            </a:lvl2pPr>
            <a:lvl3pPr indent="-336550" lvl="2" marL="13716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3pPr>
            <a:lvl4pPr indent="-325755" lvl="3" marL="1828800" marR="0" algn="l">
              <a:lnSpc>
                <a:spcPct val="100000"/>
              </a:lnSpc>
              <a:spcBef>
                <a:spcPts val="360"/>
              </a:spcBef>
              <a:spcAft>
                <a:spcPts val="0"/>
              </a:spcAft>
              <a:buClr>
                <a:schemeClr val="accent2"/>
              </a:buClr>
              <a:buSzPts val="1530"/>
              <a:buFont typeface="Courgette"/>
              <a:buChar char="O"/>
              <a:defRPr b="0" i="0" sz="1800" u="none" cap="none" strike="noStrike">
                <a:solidFill>
                  <a:schemeClr val="dk1"/>
                </a:solidFill>
                <a:latin typeface="Arial"/>
                <a:ea typeface="Arial"/>
                <a:cs typeface="Arial"/>
                <a:sym typeface="Arial"/>
              </a:defRPr>
            </a:lvl4pPr>
            <a:lvl5pPr indent="-314960" lvl="4" marL="22860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5pPr>
            <a:lvl6pPr indent="-314960" lvl="5" marL="27432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6pPr>
            <a:lvl7pPr indent="-314960" lvl="6" marL="32004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7pPr>
            <a:lvl8pPr indent="-314959" lvl="7" marL="36576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8pPr>
            <a:lvl9pPr indent="-314959" lvl="8" marL="41148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9pPr>
          </a:lstStyle>
          <a:p/>
        </p:txBody>
      </p:sp>
      <p:sp>
        <p:nvSpPr>
          <p:cNvPr id="111" name="Google Shape;111;p31"/>
          <p:cNvSpPr txBox="1"/>
          <p:nvPr>
            <p:ph idx="10" type="dt"/>
          </p:nvPr>
        </p:nvSpPr>
        <p:spPr>
          <a:xfrm>
            <a:off x="6454588" y="5809152"/>
            <a:ext cx="1213821"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2" name="Google Shape;112;p31"/>
          <p:cNvSpPr txBox="1"/>
          <p:nvPr>
            <p:ph idx="11" type="ftr"/>
          </p:nvPr>
        </p:nvSpPr>
        <p:spPr>
          <a:xfrm>
            <a:off x="914401" y="5809152"/>
            <a:ext cx="5540188"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3" name="Google Shape;113;p31"/>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14" name="Shape 114"/>
        <p:cNvGrpSpPr/>
        <p:nvPr/>
      </p:nvGrpSpPr>
      <p:grpSpPr>
        <a:xfrm>
          <a:off x="0" y="0"/>
          <a:ext cx="0" cy="0"/>
          <a:chOff x="0" y="0"/>
          <a:chExt cx="0" cy="0"/>
        </a:xfrm>
      </p:grpSpPr>
      <p:sp>
        <p:nvSpPr>
          <p:cNvPr id="115" name="Google Shape;115;p32"/>
          <p:cNvSpPr txBox="1"/>
          <p:nvPr>
            <p:ph type="title"/>
          </p:nvPr>
        </p:nvSpPr>
        <p:spPr>
          <a:xfrm rot="5400000">
            <a:off x="4962879" y="2592212"/>
            <a:ext cx="4763911" cy="1430867"/>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onstantia"/>
              <a:buNone/>
              <a:defRPr b="0" i="0" sz="4400" u="none" cap="none" strike="noStrike">
                <a:solidFill>
                  <a:schemeClr val="dk1"/>
                </a:solidFill>
                <a:latin typeface="Constantia"/>
                <a:ea typeface="Constantia"/>
                <a:cs typeface="Constantia"/>
                <a:sym typeface="Constantia"/>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116" name="Google Shape;116;p32"/>
          <p:cNvSpPr txBox="1"/>
          <p:nvPr>
            <p:ph idx="1" type="body"/>
          </p:nvPr>
        </p:nvSpPr>
        <p:spPr>
          <a:xfrm rot="5400000">
            <a:off x="1686277" y="718256"/>
            <a:ext cx="4402667" cy="5178779"/>
          </a:xfrm>
          <a:prstGeom prst="rect">
            <a:avLst/>
          </a:prstGeom>
          <a:noFill/>
          <a:ln>
            <a:noFill/>
          </a:ln>
        </p:spPr>
        <p:txBody>
          <a:bodyPr anchorCtr="0" anchor="t" bIns="91425" lIns="91425" spcFirstLastPara="1" rIns="91425" wrap="square" tIns="91425">
            <a:noAutofit/>
          </a:bodyPr>
          <a:lstStyle>
            <a:lvl1pPr indent="-358140" lvl="0" marL="457200" marR="0" algn="l">
              <a:lnSpc>
                <a:spcPct val="100000"/>
              </a:lnSpc>
              <a:spcBef>
                <a:spcPts val="480"/>
              </a:spcBef>
              <a:spcAft>
                <a:spcPts val="0"/>
              </a:spcAft>
              <a:buClr>
                <a:schemeClr val="accent2"/>
              </a:buClr>
              <a:buSzPts val="2040"/>
              <a:buFont typeface="Courgette"/>
              <a:buChar char="O"/>
              <a:defRPr b="0" i="0" sz="2400" u="none" cap="none" strike="noStrike">
                <a:solidFill>
                  <a:schemeClr val="dk1"/>
                </a:solidFill>
                <a:latin typeface="Arial"/>
                <a:ea typeface="Arial"/>
                <a:cs typeface="Arial"/>
                <a:sym typeface="Arial"/>
              </a:defRPr>
            </a:lvl1pPr>
            <a:lvl2pPr indent="-347344" lvl="1" marL="914400" marR="0" algn="l">
              <a:lnSpc>
                <a:spcPct val="100000"/>
              </a:lnSpc>
              <a:spcBef>
                <a:spcPts val="440"/>
              </a:spcBef>
              <a:spcAft>
                <a:spcPts val="0"/>
              </a:spcAft>
              <a:buClr>
                <a:schemeClr val="accent2"/>
              </a:buClr>
              <a:buSzPts val="1870"/>
              <a:buFont typeface="Courgette"/>
              <a:buChar char="O"/>
              <a:defRPr b="0" i="0" sz="2200" u="none" cap="none" strike="noStrike">
                <a:solidFill>
                  <a:schemeClr val="dk1"/>
                </a:solidFill>
                <a:latin typeface="Arial"/>
                <a:ea typeface="Arial"/>
                <a:cs typeface="Arial"/>
                <a:sym typeface="Arial"/>
              </a:defRPr>
            </a:lvl2pPr>
            <a:lvl3pPr indent="-336550" lvl="2" marL="13716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3pPr>
            <a:lvl4pPr indent="-325755" lvl="3" marL="1828800" marR="0" algn="l">
              <a:lnSpc>
                <a:spcPct val="100000"/>
              </a:lnSpc>
              <a:spcBef>
                <a:spcPts val="360"/>
              </a:spcBef>
              <a:spcAft>
                <a:spcPts val="0"/>
              </a:spcAft>
              <a:buClr>
                <a:schemeClr val="accent2"/>
              </a:buClr>
              <a:buSzPts val="1530"/>
              <a:buFont typeface="Courgette"/>
              <a:buChar char="O"/>
              <a:defRPr b="0" i="0" sz="1800" u="none" cap="none" strike="noStrike">
                <a:solidFill>
                  <a:schemeClr val="dk1"/>
                </a:solidFill>
                <a:latin typeface="Arial"/>
                <a:ea typeface="Arial"/>
                <a:cs typeface="Arial"/>
                <a:sym typeface="Arial"/>
              </a:defRPr>
            </a:lvl4pPr>
            <a:lvl5pPr indent="-314960" lvl="4" marL="22860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5pPr>
            <a:lvl6pPr indent="-314960" lvl="5" marL="27432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6pPr>
            <a:lvl7pPr indent="-314960" lvl="6" marL="32004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7pPr>
            <a:lvl8pPr indent="-314959" lvl="7" marL="36576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8pPr>
            <a:lvl9pPr indent="-314959" lvl="8" marL="41148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9pPr>
          </a:lstStyle>
          <a:p/>
        </p:txBody>
      </p:sp>
      <p:sp>
        <p:nvSpPr>
          <p:cNvPr id="117" name="Google Shape;117;p32"/>
          <p:cNvSpPr txBox="1"/>
          <p:nvPr>
            <p:ph idx="10" type="dt"/>
          </p:nvPr>
        </p:nvSpPr>
        <p:spPr>
          <a:xfrm>
            <a:off x="6454588" y="5809152"/>
            <a:ext cx="1213821"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8" name="Google Shape;118;p32"/>
          <p:cNvSpPr txBox="1"/>
          <p:nvPr>
            <p:ph idx="11" type="ftr"/>
          </p:nvPr>
        </p:nvSpPr>
        <p:spPr>
          <a:xfrm>
            <a:off x="914401" y="5809152"/>
            <a:ext cx="5540188"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9" name="Google Shape;119;p32"/>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8" name="Shape 28"/>
        <p:cNvGrpSpPr/>
        <p:nvPr/>
      </p:nvGrpSpPr>
      <p:grpSpPr>
        <a:xfrm>
          <a:off x="0" y="0"/>
          <a:ext cx="0" cy="0"/>
          <a:chOff x="0" y="0"/>
          <a:chExt cx="0" cy="0"/>
        </a:xfrm>
      </p:grpSpPr>
      <p:sp>
        <p:nvSpPr>
          <p:cNvPr id="29" name="Google Shape;29;p23"/>
          <p:cNvSpPr txBox="1"/>
          <p:nvPr>
            <p:ph type="title"/>
          </p:nvPr>
        </p:nvSpPr>
        <p:spPr>
          <a:xfrm>
            <a:off x="1095023" y="817582"/>
            <a:ext cx="6965245" cy="120248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onstantia"/>
              <a:buNone/>
              <a:defRPr b="0" i="0" sz="4400" u="none" cap="none" strike="noStrike">
                <a:solidFill>
                  <a:schemeClr val="dk1"/>
                </a:solidFill>
                <a:latin typeface="Constantia"/>
                <a:ea typeface="Constantia"/>
                <a:cs typeface="Constantia"/>
                <a:sym typeface="Constantia"/>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30" name="Google Shape;30;p23"/>
          <p:cNvSpPr txBox="1"/>
          <p:nvPr>
            <p:ph idx="1" type="body"/>
          </p:nvPr>
        </p:nvSpPr>
        <p:spPr>
          <a:xfrm>
            <a:off x="1463040" y="2119257"/>
            <a:ext cx="6196405" cy="3603812"/>
          </a:xfrm>
          <a:prstGeom prst="rect">
            <a:avLst/>
          </a:prstGeom>
          <a:noFill/>
          <a:ln>
            <a:noFill/>
          </a:ln>
        </p:spPr>
        <p:txBody>
          <a:bodyPr anchorCtr="0" anchor="t" bIns="91425" lIns="91425" spcFirstLastPara="1" rIns="91425" wrap="square" tIns="91425">
            <a:noAutofit/>
          </a:bodyPr>
          <a:lstStyle>
            <a:lvl1pPr indent="-358140" lvl="0" marL="457200" marR="0" algn="l">
              <a:lnSpc>
                <a:spcPct val="100000"/>
              </a:lnSpc>
              <a:spcBef>
                <a:spcPts val="480"/>
              </a:spcBef>
              <a:spcAft>
                <a:spcPts val="0"/>
              </a:spcAft>
              <a:buClr>
                <a:schemeClr val="accent2"/>
              </a:buClr>
              <a:buSzPts val="2040"/>
              <a:buFont typeface="Courgette"/>
              <a:buChar char="O"/>
              <a:defRPr b="0" i="0" sz="2400" u="none" cap="none" strike="noStrike">
                <a:solidFill>
                  <a:schemeClr val="dk1"/>
                </a:solidFill>
                <a:latin typeface="Arial"/>
                <a:ea typeface="Arial"/>
                <a:cs typeface="Arial"/>
                <a:sym typeface="Arial"/>
              </a:defRPr>
            </a:lvl1pPr>
            <a:lvl2pPr indent="-347344" lvl="1" marL="914400" marR="0" algn="l">
              <a:lnSpc>
                <a:spcPct val="100000"/>
              </a:lnSpc>
              <a:spcBef>
                <a:spcPts val="440"/>
              </a:spcBef>
              <a:spcAft>
                <a:spcPts val="0"/>
              </a:spcAft>
              <a:buClr>
                <a:schemeClr val="accent2"/>
              </a:buClr>
              <a:buSzPts val="1870"/>
              <a:buFont typeface="Courgette"/>
              <a:buChar char="O"/>
              <a:defRPr b="0" i="0" sz="2200" u="none" cap="none" strike="noStrike">
                <a:solidFill>
                  <a:schemeClr val="dk1"/>
                </a:solidFill>
                <a:latin typeface="Arial"/>
                <a:ea typeface="Arial"/>
                <a:cs typeface="Arial"/>
                <a:sym typeface="Arial"/>
              </a:defRPr>
            </a:lvl2pPr>
            <a:lvl3pPr indent="-336550" lvl="2" marL="13716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3pPr>
            <a:lvl4pPr indent="-325755" lvl="3" marL="1828800" marR="0" algn="l">
              <a:lnSpc>
                <a:spcPct val="100000"/>
              </a:lnSpc>
              <a:spcBef>
                <a:spcPts val="360"/>
              </a:spcBef>
              <a:spcAft>
                <a:spcPts val="0"/>
              </a:spcAft>
              <a:buClr>
                <a:schemeClr val="accent2"/>
              </a:buClr>
              <a:buSzPts val="1530"/>
              <a:buFont typeface="Courgette"/>
              <a:buChar char="O"/>
              <a:defRPr b="0" i="0" sz="1800" u="none" cap="none" strike="noStrike">
                <a:solidFill>
                  <a:schemeClr val="dk1"/>
                </a:solidFill>
                <a:latin typeface="Arial"/>
                <a:ea typeface="Arial"/>
                <a:cs typeface="Arial"/>
                <a:sym typeface="Arial"/>
              </a:defRPr>
            </a:lvl4pPr>
            <a:lvl5pPr indent="-314960" lvl="4" marL="22860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5pPr>
            <a:lvl6pPr indent="-314960" lvl="5" marL="27432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6pPr>
            <a:lvl7pPr indent="-314960" lvl="6" marL="32004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7pPr>
            <a:lvl8pPr indent="-314959" lvl="7" marL="36576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8pPr>
            <a:lvl9pPr indent="-314959" lvl="8" marL="41148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9pPr>
          </a:lstStyle>
          <a:p/>
        </p:txBody>
      </p:sp>
      <p:sp>
        <p:nvSpPr>
          <p:cNvPr id="31" name="Google Shape;31;p23"/>
          <p:cNvSpPr txBox="1"/>
          <p:nvPr>
            <p:ph idx="10" type="dt"/>
          </p:nvPr>
        </p:nvSpPr>
        <p:spPr>
          <a:xfrm>
            <a:off x="6454588" y="5809152"/>
            <a:ext cx="1213821"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2" name="Google Shape;32;p23"/>
          <p:cNvSpPr txBox="1"/>
          <p:nvPr>
            <p:ph idx="11" type="ftr"/>
          </p:nvPr>
        </p:nvSpPr>
        <p:spPr>
          <a:xfrm>
            <a:off x="914401" y="5809152"/>
            <a:ext cx="5540188"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3" name="Google Shape;33;p23"/>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4" name="Shape 34"/>
        <p:cNvGrpSpPr/>
        <p:nvPr/>
      </p:nvGrpSpPr>
      <p:grpSpPr>
        <a:xfrm>
          <a:off x="0" y="0"/>
          <a:ext cx="0" cy="0"/>
          <a:chOff x="0" y="0"/>
          <a:chExt cx="0" cy="0"/>
        </a:xfrm>
      </p:grpSpPr>
      <p:sp>
        <p:nvSpPr>
          <p:cNvPr id="35" name="Google Shape;35;p24"/>
          <p:cNvSpPr txBox="1"/>
          <p:nvPr>
            <p:ph idx="10" type="dt"/>
          </p:nvPr>
        </p:nvSpPr>
        <p:spPr>
          <a:xfrm>
            <a:off x="6454588" y="5809152"/>
            <a:ext cx="1213821"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6" name="Google Shape;36;p24"/>
          <p:cNvSpPr txBox="1"/>
          <p:nvPr>
            <p:ph idx="11" type="ftr"/>
          </p:nvPr>
        </p:nvSpPr>
        <p:spPr>
          <a:xfrm>
            <a:off x="914401" y="5809152"/>
            <a:ext cx="5540188"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7" name="Google Shape;37;p24"/>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8" name="Shape 38"/>
        <p:cNvGrpSpPr/>
        <p:nvPr/>
      </p:nvGrpSpPr>
      <p:grpSpPr>
        <a:xfrm>
          <a:off x="0" y="0"/>
          <a:ext cx="0" cy="0"/>
          <a:chOff x="0" y="0"/>
          <a:chExt cx="0" cy="0"/>
        </a:xfrm>
      </p:grpSpPr>
      <p:grpSp>
        <p:nvGrpSpPr>
          <p:cNvPr id="39" name="Google Shape;39;p25"/>
          <p:cNvGrpSpPr/>
          <p:nvPr/>
        </p:nvGrpSpPr>
        <p:grpSpPr>
          <a:xfrm>
            <a:off x="0" y="0"/>
            <a:ext cx="9144000" cy="6858000"/>
            <a:chOff x="0" y="0"/>
            <a:chExt cx="9144000" cy="6858000"/>
          </a:xfrm>
        </p:grpSpPr>
        <p:sp>
          <p:nvSpPr>
            <p:cNvPr id="40" name="Google Shape;40;p25"/>
            <p:cNvSpPr/>
            <p:nvPr/>
          </p:nvSpPr>
          <p:spPr>
            <a:xfrm>
              <a:off x="0" y="0"/>
              <a:ext cx="7162800" cy="6858000"/>
            </a:xfrm>
            <a:prstGeom prst="rect">
              <a:avLst/>
            </a:prstGeom>
            <a:gradFill>
              <a:gsLst>
                <a:gs pos="0">
                  <a:srgbClr val="010101">
                    <a:alpha val="48627"/>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 name="Google Shape;41;p25"/>
            <p:cNvSpPr/>
            <p:nvPr/>
          </p:nvSpPr>
          <p:spPr>
            <a:xfrm>
              <a:off x="1143000" y="0"/>
              <a:ext cx="8001000" cy="6858000"/>
            </a:xfrm>
            <a:prstGeom prst="rect">
              <a:avLst/>
            </a:prstGeom>
            <a:gradFill>
              <a:gsLst>
                <a:gs pos="0">
                  <a:srgbClr val="010101">
                    <a:alpha val="52549"/>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42" name="Google Shape;42;p25"/>
          <p:cNvSpPr/>
          <p:nvPr/>
        </p:nvSpPr>
        <p:spPr>
          <a:xfrm rot="10800000">
            <a:off x="891821" y="5617774"/>
            <a:ext cx="7382935" cy="537210"/>
          </a:xfrm>
          <a:custGeom>
            <a:rect b="b" l="l" r="r" t="t"/>
            <a:pathLst>
              <a:path extrusionOk="0" h="120000" w="120000">
                <a:moveTo>
                  <a:pt x="0" y="120000"/>
                </a:moveTo>
                <a:lnTo>
                  <a:pt x="2557" y="0"/>
                </a:lnTo>
                <a:lnTo>
                  <a:pt x="59827" y="23076"/>
                </a:lnTo>
                <a:lnTo>
                  <a:pt x="117442" y="0"/>
                </a:lnTo>
                <a:lnTo>
                  <a:pt x="120000" y="120000"/>
                </a:lnTo>
                <a:lnTo>
                  <a:pt x="0" y="120000"/>
                </a:lnTo>
                <a:close/>
              </a:path>
            </a:pathLst>
          </a:custGeom>
          <a:gradFill>
            <a:gsLst>
              <a:gs pos="0">
                <a:srgbClr val="010101">
                  <a:alpha val="30588"/>
                </a:srgbClr>
              </a:gs>
              <a:gs pos="30000">
                <a:srgbClr val="010101">
                  <a:alpha val="30588"/>
                </a:srgbClr>
              </a:gs>
              <a:gs pos="100000">
                <a:srgbClr val="010101">
                  <a:alpha val="22745"/>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 name="Google Shape;43;p25"/>
          <p:cNvSpPr/>
          <p:nvPr/>
        </p:nvSpPr>
        <p:spPr>
          <a:xfrm>
            <a:off x="989952" y="1016990"/>
            <a:ext cx="7179733" cy="4831643"/>
          </a:xfrm>
          <a:prstGeom prst="rect">
            <a:avLst/>
          </a:prstGeom>
          <a:solidFill>
            <a:srgbClr val="FEFEFE"/>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 name="Google Shape;44;p25"/>
          <p:cNvSpPr/>
          <p:nvPr/>
        </p:nvSpPr>
        <p:spPr>
          <a:xfrm>
            <a:off x="990600" y="1009650"/>
            <a:ext cx="7179733" cy="4831643"/>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C:\Users\Administrator\Desktop\Pushpin Dev\Assets\pushpinLeft.png" id="45" name="Google Shape;45;p25"/>
          <p:cNvPicPr preferRelativeResize="0"/>
          <p:nvPr/>
        </p:nvPicPr>
        <p:blipFill rotWithShape="1">
          <a:blip r:embed="rId3">
            <a:alphaModFix/>
          </a:blip>
          <a:srcRect b="0" l="0" r="0" t="0"/>
          <a:stretch/>
        </p:blipFill>
        <p:spPr>
          <a:xfrm rot="1435684">
            <a:off x="769521" y="702069"/>
            <a:ext cx="567831" cy="567830"/>
          </a:xfrm>
          <a:prstGeom prst="rect">
            <a:avLst/>
          </a:prstGeom>
          <a:noFill/>
          <a:ln>
            <a:noFill/>
          </a:ln>
        </p:spPr>
      </p:pic>
      <p:pic>
        <p:nvPicPr>
          <p:cNvPr descr="C:\Users\Administrator\Desktop\Pushpin Dev\Assets\pushpinLeft.png" id="46" name="Google Shape;46;p25"/>
          <p:cNvPicPr preferRelativeResize="0"/>
          <p:nvPr/>
        </p:nvPicPr>
        <p:blipFill rotWithShape="1">
          <a:blip r:embed="rId3">
            <a:alphaModFix/>
          </a:blip>
          <a:srcRect b="0" l="0" r="0" t="0"/>
          <a:stretch/>
        </p:blipFill>
        <p:spPr>
          <a:xfrm rot="4096196">
            <a:off x="7855433" y="749720"/>
            <a:ext cx="566928" cy="566928"/>
          </a:xfrm>
          <a:prstGeom prst="rect">
            <a:avLst/>
          </a:prstGeom>
          <a:noFill/>
          <a:ln>
            <a:noFill/>
          </a:ln>
        </p:spPr>
      </p:pic>
      <p:sp>
        <p:nvSpPr>
          <p:cNvPr id="47" name="Google Shape;47;p25"/>
          <p:cNvSpPr txBox="1"/>
          <p:nvPr>
            <p:ph type="ctrTitle"/>
          </p:nvPr>
        </p:nvSpPr>
        <p:spPr>
          <a:xfrm>
            <a:off x="1727201" y="1794935"/>
            <a:ext cx="5723468" cy="182809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onstantia"/>
              <a:buNone/>
              <a:defRPr b="0" i="0" sz="4800" u="none" cap="none" strike="noStrike">
                <a:solidFill>
                  <a:schemeClr val="dk1"/>
                </a:solidFill>
                <a:latin typeface="Constantia"/>
                <a:ea typeface="Constantia"/>
                <a:cs typeface="Constantia"/>
                <a:sym typeface="Constantia"/>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48" name="Google Shape;48;p25"/>
          <p:cNvSpPr txBox="1"/>
          <p:nvPr>
            <p:ph idx="1" type="subTitle"/>
          </p:nvPr>
        </p:nvSpPr>
        <p:spPr>
          <a:xfrm>
            <a:off x="1727200" y="3736622"/>
            <a:ext cx="5712179" cy="15240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480"/>
              </a:spcBef>
              <a:spcAft>
                <a:spcPts val="0"/>
              </a:spcAft>
              <a:buClr>
                <a:schemeClr val="accent2"/>
              </a:buClr>
              <a:buSzPts val="2040"/>
              <a:buFont typeface="Courgette"/>
              <a:buNone/>
              <a:defRPr b="0" i="0" sz="2400" u="none" cap="none" strike="noStrike">
                <a:solidFill>
                  <a:schemeClr val="dk2"/>
                </a:solidFill>
                <a:latin typeface="Arial"/>
                <a:ea typeface="Arial"/>
                <a:cs typeface="Arial"/>
                <a:sym typeface="Arial"/>
              </a:defRPr>
            </a:lvl1pPr>
            <a:lvl2pPr lvl="1" marR="0" algn="ctr">
              <a:lnSpc>
                <a:spcPct val="100000"/>
              </a:lnSpc>
              <a:spcBef>
                <a:spcPts val="440"/>
              </a:spcBef>
              <a:spcAft>
                <a:spcPts val="0"/>
              </a:spcAft>
              <a:buClr>
                <a:schemeClr val="accent2"/>
              </a:buClr>
              <a:buSzPts val="1870"/>
              <a:buFont typeface="Courgette"/>
              <a:buNone/>
              <a:defRPr b="0" i="0" sz="2200" u="none" cap="none" strike="noStrike">
                <a:solidFill>
                  <a:srgbClr val="888888"/>
                </a:solidFill>
                <a:latin typeface="Arial"/>
                <a:ea typeface="Arial"/>
                <a:cs typeface="Arial"/>
                <a:sym typeface="Arial"/>
              </a:defRPr>
            </a:lvl2pPr>
            <a:lvl3pPr lvl="2" marR="0" algn="ctr">
              <a:lnSpc>
                <a:spcPct val="100000"/>
              </a:lnSpc>
              <a:spcBef>
                <a:spcPts val="400"/>
              </a:spcBef>
              <a:spcAft>
                <a:spcPts val="0"/>
              </a:spcAft>
              <a:buClr>
                <a:schemeClr val="accent2"/>
              </a:buClr>
              <a:buSzPts val="1700"/>
              <a:buFont typeface="Courgette"/>
              <a:buNone/>
              <a:defRPr b="0" i="0" sz="2000" u="none" cap="none" strike="noStrike">
                <a:solidFill>
                  <a:srgbClr val="888888"/>
                </a:solidFill>
                <a:latin typeface="Arial"/>
                <a:ea typeface="Arial"/>
                <a:cs typeface="Arial"/>
                <a:sym typeface="Arial"/>
              </a:defRPr>
            </a:lvl3pPr>
            <a:lvl4pPr lvl="3" marR="0" algn="ctr">
              <a:lnSpc>
                <a:spcPct val="100000"/>
              </a:lnSpc>
              <a:spcBef>
                <a:spcPts val="360"/>
              </a:spcBef>
              <a:spcAft>
                <a:spcPts val="0"/>
              </a:spcAft>
              <a:buClr>
                <a:schemeClr val="accent2"/>
              </a:buClr>
              <a:buSzPts val="1530"/>
              <a:buFont typeface="Courgette"/>
              <a:buNone/>
              <a:defRPr b="0" i="0" sz="1800" u="none" cap="none" strike="noStrike">
                <a:solidFill>
                  <a:srgbClr val="888888"/>
                </a:solidFill>
                <a:latin typeface="Arial"/>
                <a:ea typeface="Arial"/>
                <a:cs typeface="Arial"/>
                <a:sym typeface="Arial"/>
              </a:defRPr>
            </a:lvl4pPr>
            <a:lvl5pPr lvl="4" marR="0" algn="ctr">
              <a:lnSpc>
                <a:spcPct val="100000"/>
              </a:lnSpc>
              <a:spcBef>
                <a:spcPts val="320"/>
              </a:spcBef>
              <a:spcAft>
                <a:spcPts val="0"/>
              </a:spcAft>
              <a:buClr>
                <a:schemeClr val="accent2"/>
              </a:buClr>
              <a:buSzPts val="1360"/>
              <a:buFont typeface="Courgette"/>
              <a:buNone/>
              <a:defRPr b="0" i="0" sz="1600" u="none" cap="none" strike="noStrike">
                <a:solidFill>
                  <a:srgbClr val="888888"/>
                </a:solidFill>
                <a:latin typeface="Arial"/>
                <a:ea typeface="Arial"/>
                <a:cs typeface="Arial"/>
                <a:sym typeface="Arial"/>
              </a:defRPr>
            </a:lvl5pPr>
            <a:lvl6pPr lvl="5" marR="0" algn="ctr">
              <a:lnSpc>
                <a:spcPct val="100000"/>
              </a:lnSpc>
              <a:spcBef>
                <a:spcPts val="320"/>
              </a:spcBef>
              <a:spcAft>
                <a:spcPts val="0"/>
              </a:spcAft>
              <a:buClr>
                <a:schemeClr val="accent2"/>
              </a:buClr>
              <a:buSzPts val="1360"/>
              <a:buFont typeface="Courgette"/>
              <a:buNone/>
              <a:defRPr b="0" i="0" sz="1600" u="none" cap="none" strike="noStrike">
                <a:solidFill>
                  <a:srgbClr val="888888"/>
                </a:solidFill>
                <a:latin typeface="Arial"/>
                <a:ea typeface="Arial"/>
                <a:cs typeface="Arial"/>
                <a:sym typeface="Arial"/>
              </a:defRPr>
            </a:lvl6pPr>
            <a:lvl7pPr lvl="6" marR="0" algn="ctr">
              <a:lnSpc>
                <a:spcPct val="100000"/>
              </a:lnSpc>
              <a:spcBef>
                <a:spcPts val="320"/>
              </a:spcBef>
              <a:spcAft>
                <a:spcPts val="0"/>
              </a:spcAft>
              <a:buClr>
                <a:schemeClr val="accent2"/>
              </a:buClr>
              <a:buSzPts val="1360"/>
              <a:buFont typeface="Courgette"/>
              <a:buNone/>
              <a:defRPr b="0" i="0" sz="1600" u="none" cap="none" strike="noStrike">
                <a:solidFill>
                  <a:srgbClr val="888888"/>
                </a:solidFill>
                <a:latin typeface="Arial"/>
                <a:ea typeface="Arial"/>
                <a:cs typeface="Arial"/>
                <a:sym typeface="Arial"/>
              </a:defRPr>
            </a:lvl7pPr>
            <a:lvl8pPr lvl="7" marR="0" algn="ctr">
              <a:lnSpc>
                <a:spcPct val="100000"/>
              </a:lnSpc>
              <a:spcBef>
                <a:spcPts val="320"/>
              </a:spcBef>
              <a:spcAft>
                <a:spcPts val="0"/>
              </a:spcAft>
              <a:buClr>
                <a:schemeClr val="accent2"/>
              </a:buClr>
              <a:buSzPts val="1360"/>
              <a:buFont typeface="Courgette"/>
              <a:buNone/>
              <a:defRPr b="0" i="0" sz="1600" u="none" cap="none" strike="noStrike">
                <a:solidFill>
                  <a:srgbClr val="888888"/>
                </a:solidFill>
                <a:latin typeface="Arial"/>
                <a:ea typeface="Arial"/>
                <a:cs typeface="Arial"/>
                <a:sym typeface="Arial"/>
              </a:defRPr>
            </a:lvl8pPr>
            <a:lvl9pPr lvl="8" marR="0" algn="ctr">
              <a:lnSpc>
                <a:spcPct val="100000"/>
              </a:lnSpc>
              <a:spcBef>
                <a:spcPts val="320"/>
              </a:spcBef>
              <a:spcAft>
                <a:spcPts val="0"/>
              </a:spcAft>
              <a:buClr>
                <a:schemeClr val="accent2"/>
              </a:buClr>
              <a:buSzPts val="1360"/>
              <a:buFont typeface="Courgette"/>
              <a:buNone/>
              <a:defRPr b="0" i="0" sz="1600" u="none" cap="none" strike="noStrike">
                <a:solidFill>
                  <a:srgbClr val="888888"/>
                </a:solidFill>
                <a:latin typeface="Arial"/>
                <a:ea typeface="Arial"/>
                <a:cs typeface="Arial"/>
                <a:sym typeface="Arial"/>
              </a:defRPr>
            </a:lvl9pPr>
          </a:lstStyle>
          <a:p/>
        </p:txBody>
      </p:sp>
      <p:sp>
        <p:nvSpPr>
          <p:cNvPr id="49" name="Google Shape;49;p25"/>
          <p:cNvSpPr txBox="1"/>
          <p:nvPr>
            <p:ph idx="10" type="dt"/>
          </p:nvPr>
        </p:nvSpPr>
        <p:spPr>
          <a:xfrm>
            <a:off x="6770676" y="5357592"/>
            <a:ext cx="1213821"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0" name="Google Shape;50;p25"/>
          <p:cNvSpPr txBox="1"/>
          <p:nvPr>
            <p:ph idx="11" type="ftr"/>
          </p:nvPr>
        </p:nvSpPr>
        <p:spPr>
          <a:xfrm>
            <a:off x="1174044" y="5357592"/>
            <a:ext cx="5034845"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1" name="Google Shape;51;p25"/>
          <p:cNvSpPr txBox="1"/>
          <p:nvPr>
            <p:ph idx="12" type="sldNum"/>
          </p:nvPr>
        </p:nvSpPr>
        <p:spPr>
          <a:xfrm>
            <a:off x="6213930" y="5357592"/>
            <a:ext cx="554023"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2" name="Shape 52"/>
        <p:cNvGrpSpPr/>
        <p:nvPr/>
      </p:nvGrpSpPr>
      <p:grpSpPr>
        <a:xfrm>
          <a:off x="0" y="0"/>
          <a:ext cx="0" cy="0"/>
          <a:chOff x="0" y="0"/>
          <a:chExt cx="0" cy="0"/>
        </a:xfrm>
      </p:grpSpPr>
      <p:sp>
        <p:nvSpPr>
          <p:cNvPr id="53" name="Google Shape;53;p26"/>
          <p:cNvSpPr txBox="1"/>
          <p:nvPr>
            <p:ph type="title"/>
          </p:nvPr>
        </p:nvSpPr>
        <p:spPr>
          <a:xfrm>
            <a:off x="1444979" y="2239430"/>
            <a:ext cx="6254044" cy="1362075"/>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onstantia"/>
              <a:buNone/>
              <a:defRPr b="0" i="0" sz="4000" u="none" cap="none" strike="noStrike">
                <a:solidFill>
                  <a:schemeClr val="dk1"/>
                </a:solidFill>
                <a:latin typeface="Constantia"/>
                <a:ea typeface="Constantia"/>
                <a:cs typeface="Constantia"/>
                <a:sym typeface="Constantia"/>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54" name="Google Shape;54;p26"/>
          <p:cNvSpPr txBox="1"/>
          <p:nvPr>
            <p:ph idx="1" type="body"/>
          </p:nvPr>
        </p:nvSpPr>
        <p:spPr>
          <a:xfrm>
            <a:off x="1456267" y="3725334"/>
            <a:ext cx="6231467" cy="1309511"/>
          </a:xfrm>
          <a:prstGeom prst="rect">
            <a:avLst/>
          </a:prstGeom>
          <a:noFill/>
          <a:ln>
            <a:noFill/>
          </a:ln>
        </p:spPr>
        <p:txBody>
          <a:bodyPr anchorCtr="0" anchor="t" bIns="91425" lIns="91425" spcFirstLastPara="1" rIns="91425" wrap="square" tIns="91425">
            <a:noAutofit/>
          </a:bodyPr>
          <a:lstStyle>
            <a:lvl1pPr indent="-228600" lvl="0" marL="457200" marR="0" algn="ctr">
              <a:lnSpc>
                <a:spcPct val="100000"/>
              </a:lnSpc>
              <a:spcBef>
                <a:spcPts val="400"/>
              </a:spcBef>
              <a:spcAft>
                <a:spcPts val="0"/>
              </a:spcAft>
              <a:buClr>
                <a:schemeClr val="accent2"/>
              </a:buClr>
              <a:buSzPts val="2040"/>
              <a:buFont typeface="Courgette"/>
              <a:buNone/>
              <a:defRPr b="0" i="0" sz="2000" u="none" cap="none" strike="noStrike">
                <a:solidFill>
                  <a:schemeClr val="dk2"/>
                </a:solidFill>
                <a:latin typeface="Arial"/>
                <a:ea typeface="Arial"/>
                <a:cs typeface="Arial"/>
                <a:sym typeface="Arial"/>
              </a:defRPr>
            </a:lvl1pPr>
            <a:lvl2pPr indent="-228600" lvl="1" marL="914400" marR="0" algn="l">
              <a:lnSpc>
                <a:spcPct val="100000"/>
              </a:lnSpc>
              <a:spcBef>
                <a:spcPts val="360"/>
              </a:spcBef>
              <a:spcAft>
                <a:spcPts val="0"/>
              </a:spcAft>
              <a:buClr>
                <a:schemeClr val="accent2"/>
              </a:buClr>
              <a:buSzPts val="1870"/>
              <a:buFont typeface="Courgette"/>
              <a:buNone/>
              <a:defRPr b="0" i="0" sz="1800" u="none" cap="none" strike="noStrike">
                <a:solidFill>
                  <a:srgbClr val="888888"/>
                </a:solidFill>
                <a:latin typeface="Arial"/>
                <a:ea typeface="Arial"/>
                <a:cs typeface="Arial"/>
                <a:sym typeface="Arial"/>
              </a:defRPr>
            </a:lvl2pPr>
            <a:lvl3pPr indent="-228600" lvl="2" marL="1371600" marR="0" algn="l">
              <a:lnSpc>
                <a:spcPct val="100000"/>
              </a:lnSpc>
              <a:spcBef>
                <a:spcPts val="320"/>
              </a:spcBef>
              <a:spcAft>
                <a:spcPts val="0"/>
              </a:spcAft>
              <a:buClr>
                <a:schemeClr val="accent2"/>
              </a:buClr>
              <a:buSzPts val="1700"/>
              <a:buFont typeface="Courgette"/>
              <a:buNone/>
              <a:defRPr b="0" i="0" sz="1600" u="none" cap="none" strike="noStrike">
                <a:solidFill>
                  <a:srgbClr val="888888"/>
                </a:solidFill>
                <a:latin typeface="Arial"/>
                <a:ea typeface="Arial"/>
                <a:cs typeface="Arial"/>
                <a:sym typeface="Arial"/>
              </a:defRPr>
            </a:lvl3pPr>
            <a:lvl4pPr indent="-228600" lvl="3" marL="1828800" marR="0" algn="l">
              <a:lnSpc>
                <a:spcPct val="100000"/>
              </a:lnSpc>
              <a:spcBef>
                <a:spcPts val="280"/>
              </a:spcBef>
              <a:spcAft>
                <a:spcPts val="0"/>
              </a:spcAft>
              <a:buClr>
                <a:schemeClr val="accent2"/>
              </a:buClr>
              <a:buSzPts val="1530"/>
              <a:buFont typeface="Courgette"/>
              <a:buNone/>
              <a:defRPr b="0" i="0" sz="1400" u="none" cap="none" strike="noStrike">
                <a:solidFill>
                  <a:srgbClr val="888888"/>
                </a:solidFill>
                <a:latin typeface="Arial"/>
                <a:ea typeface="Arial"/>
                <a:cs typeface="Arial"/>
                <a:sym typeface="Arial"/>
              </a:defRPr>
            </a:lvl4pPr>
            <a:lvl5pPr indent="-228600" lvl="4" marL="2286000" marR="0" algn="l">
              <a:lnSpc>
                <a:spcPct val="100000"/>
              </a:lnSpc>
              <a:spcBef>
                <a:spcPts val="280"/>
              </a:spcBef>
              <a:spcAft>
                <a:spcPts val="0"/>
              </a:spcAft>
              <a:buClr>
                <a:schemeClr val="accent2"/>
              </a:buClr>
              <a:buSzPts val="1360"/>
              <a:buFont typeface="Courgette"/>
              <a:buNone/>
              <a:defRPr b="0" i="0" sz="1400" u="none" cap="none" strike="noStrike">
                <a:solidFill>
                  <a:srgbClr val="888888"/>
                </a:solidFill>
                <a:latin typeface="Arial"/>
                <a:ea typeface="Arial"/>
                <a:cs typeface="Arial"/>
                <a:sym typeface="Arial"/>
              </a:defRPr>
            </a:lvl5pPr>
            <a:lvl6pPr indent="-228600" lvl="5" marL="2743200" marR="0" algn="l">
              <a:lnSpc>
                <a:spcPct val="100000"/>
              </a:lnSpc>
              <a:spcBef>
                <a:spcPts val="280"/>
              </a:spcBef>
              <a:spcAft>
                <a:spcPts val="0"/>
              </a:spcAft>
              <a:buClr>
                <a:schemeClr val="accent2"/>
              </a:buClr>
              <a:buSzPts val="1360"/>
              <a:buFont typeface="Courgette"/>
              <a:buNone/>
              <a:defRPr b="0" i="0" sz="1400" u="none" cap="none" strike="noStrike">
                <a:solidFill>
                  <a:srgbClr val="888888"/>
                </a:solidFill>
                <a:latin typeface="Arial"/>
                <a:ea typeface="Arial"/>
                <a:cs typeface="Arial"/>
                <a:sym typeface="Arial"/>
              </a:defRPr>
            </a:lvl6pPr>
            <a:lvl7pPr indent="-228600" lvl="6" marL="3200400" marR="0" algn="l">
              <a:lnSpc>
                <a:spcPct val="100000"/>
              </a:lnSpc>
              <a:spcBef>
                <a:spcPts val="280"/>
              </a:spcBef>
              <a:spcAft>
                <a:spcPts val="0"/>
              </a:spcAft>
              <a:buClr>
                <a:schemeClr val="accent2"/>
              </a:buClr>
              <a:buSzPts val="1360"/>
              <a:buFont typeface="Courgette"/>
              <a:buNone/>
              <a:defRPr b="0" i="0" sz="1400" u="none" cap="none" strike="noStrike">
                <a:solidFill>
                  <a:srgbClr val="888888"/>
                </a:solidFill>
                <a:latin typeface="Arial"/>
                <a:ea typeface="Arial"/>
                <a:cs typeface="Arial"/>
                <a:sym typeface="Arial"/>
              </a:defRPr>
            </a:lvl7pPr>
            <a:lvl8pPr indent="-228600" lvl="7" marL="3657600" marR="0" algn="l">
              <a:lnSpc>
                <a:spcPct val="100000"/>
              </a:lnSpc>
              <a:spcBef>
                <a:spcPts val="280"/>
              </a:spcBef>
              <a:spcAft>
                <a:spcPts val="0"/>
              </a:spcAft>
              <a:buClr>
                <a:schemeClr val="accent2"/>
              </a:buClr>
              <a:buSzPts val="1360"/>
              <a:buFont typeface="Courgette"/>
              <a:buNone/>
              <a:defRPr b="0" i="0" sz="1400" u="none" cap="none" strike="noStrike">
                <a:solidFill>
                  <a:srgbClr val="888888"/>
                </a:solidFill>
                <a:latin typeface="Arial"/>
                <a:ea typeface="Arial"/>
                <a:cs typeface="Arial"/>
                <a:sym typeface="Arial"/>
              </a:defRPr>
            </a:lvl8pPr>
            <a:lvl9pPr indent="-228600" lvl="8" marL="4114800" marR="0" algn="l">
              <a:lnSpc>
                <a:spcPct val="100000"/>
              </a:lnSpc>
              <a:spcBef>
                <a:spcPts val="280"/>
              </a:spcBef>
              <a:spcAft>
                <a:spcPts val="0"/>
              </a:spcAft>
              <a:buClr>
                <a:schemeClr val="accent2"/>
              </a:buClr>
              <a:buSzPts val="1360"/>
              <a:buFont typeface="Courgette"/>
              <a:buNone/>
              <a:defRPr b="0" i="0" sz="1400" u="none" cap="none" strike="noStrike">
                <a:solidFill>
                  <a:srgbClr val="888888"/>
                </a:solidFill>
                <a:latin typeface="Arial"/>
                <a:ea typeface="Arial"/>
                <a:cs typeface="Arial"/>
                <a:sym typeface="Arial"/>
              </a:defRPr>
            </a:lvl9pPr>
          </a:lstStyle>
          <a:p/>
        </p:txBody>
      </p:sp>
      <p:sp>
        <p:nvSpPr>
          <p:cNvPr id="55" name="Google Shape;55;p26"/>
          <p:cNvSpPr txBox="1"/>
          <p:nvPr>
            <p:ph idx="10" type="dt"/>
          </p:nvPr>
        </p:nvSpPr>
        <p:spPr>
          <a:xfrm>
            <a:off x="6454588" y="5809152"/>
            <a:ext cx="1213821"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6" name="Google Shape;56;p26"/>
          <p:cNvSpPr txBox="1"/>
          <p:nvPr>
            <p:ph idx="11" type="ftr"/>
          </p:nvPr>
        </p:nvSpPr>
        <p:spPr>
          <a:xfrm>
            <a:off x="914401" y="5809152"/>
            <a:ext cx="5540188"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7" name="Google Shape;57;p26"/>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58" name="Shape 58"/>
        <p:cNvGrpSpPr/>
        <p:nvPr/>
      </p:nvGrpSpPr>
      <p:grpSpPr>
        <a:xfrm>
          <a:off x="0" y="0"/>
          <a:ext cx="0" cy="0"/>
          <a:chOff x="0" y="0"/>
          <a:chExt cx="0" cy="0"/>
        </a:xfrm>
      </p:grpSpPr>
      <p:sp>
        <p:nvSpPr>
          <p:cNvPr id="59" name="Google Shape;59;p27"/>
          <p:cNvSpPr txBox="1"/>
          <p:nvPr>
            <p:ph type="title"/>
          </p:nvPr>
        </p:nvSpPr>
        <p:spPr>
          <a:xfrm>
            <a:off x="1095023" y="817582"/>
            <a:ext cx="6965245" cy="120248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onstantia"/>
              <a:buNone/>
              <a:defRPr b="0" i="0" sz="4400" u="none" cap="none" strike="noStrike">
                <a:solidFill>
                  <a:schemeClr val="dk1"/>
                </a:solidFill>
                <a:latin typeface="Constantia"/>
                <a:ea typeface="Constantia"/>
                <a:cs typeface="Constantia"/>
                <a:sym typeface="Constantia"/>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60" name="Google Shape;60;p27"/>
          <p:cNvSpPr txBox="1"/>
          <p:nvPr>
            <p:ph idx="10" type="dt"/>
          </p:nvPr>
        </p:nvSpPr>
        <p:spPr>
          <a:xfrm>
            <a:off x="6454588" y="5809152"/>
            <a:ext cx="1213821"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1" name="Google Shape;61;p27"/>
          <p:cNvSpPr txBox="1"/>
          <p:nvPr>
            <p:ph idx="11" type="ftr"/>
          </p:nvPr>
        </p:nvSpPr>
        <p:spPr>
          <a:xfrm>
            <a:off x="914401" y="5809152"/>
            <a:ext cx="5540188"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2" name="Google Shape;62;p27"/>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27"/>
          <p:cNvSpPr txBox="1"/>
          <p:nvPr>
            <p:ph idx="1" type="body"/>
          </p:nvPr>
        </p:nvSpPr>
        <p:spPr>
          <a:xfrm>
            <a:off x="1298448" y="2121407"/>
            <a:ext cx="3200400" cy="3602736"/>
          </a:xfrm>
          <a:prstGeom prst="rect">
            <a:avLst/>
          </a:prstGeom>
          <a:noFill/>
          <a:ln>
            <a:noFill/>
          </a:ln>
        </p:spPr>
        <p:txBody>
          <a:bodyPr anchorCtr="0" anchor="t" bIns="91425" lIns="91425" spcFirstLastPara="1" rIns="91425" wrap="square" tIns="91425">
            <a:noAutofit/>
          </a:bodyPr>
          <a:lstStyle>
            <a:lvl1pPr indent="-358140" lvl="0" marL="457200" marR="0" algn="l">
              <a:lnSpc>
                <a:spcPct val="100000"/>
              </a:lnSpc>
              <a:spcBef>
                <a:spcPts val="480"/>
              </a:spcBef>
              <a:spcAft>
                <a:spcPts val="0"/>
              </a:spcAft>
              <a:buClr>
                <a:schemeClr val="accent2"/>
              </a:buClr>
              <a:buSzPts val="2040"/>
              <a:buFont typeface="Courgette"/>
              <a:buChar char="O"/>
              <a:defRPr b="0" i="0" sz="2400" u="none" cap="none" strike="noStrike">
                <a:solidFill>
                  <a:schemeClr val="dk1"/>
                </a:solidFill>
                <a:latin typeface="Arial"/>
                <a:ea typeface="Arial"/>
                <a:cs typeface="Arial"/>
                <a:sym typeface="Arial"/>
              </a:defRPr>
            </a:lvl1pPr>
            <a:lvl2pPr indent="-347344" lvl="1" marL="914400" marR="0" algn="l">
              <a:lnSpc>
                <a:spcPct val="100000"/>
              </a:lnSpc>
              <a:spcBef>
                <a:spcPts val="440"/>
              </a:spcBef>
              <a:spcAft>
                <a:spcPts val="0"/>
              </a:spcAft>
              <a:buClr>
                <a:schemeClr val="accent2"/>
              </a:buClr>
              <a:buSzPts val="1870"/>
              <a:buFont typeface="Courgette"/>
              <a:buChar char="O"/>
              <a:defRPr b="0" i="0" sz="2200" u="none" cap="none" strike="noStrike">
                <a:solidFill>
                  <a:schemeClr val="dk1"/>
                </a:solidFill>
                <a:latin typeface="Arial"/>
                <a:ea typeface="Arial"/>
                <a:cs typeface="Arial"/>
                <a:sym typeface="Arial"/>
              </a:defRPr>
            </a:lvl2pPr>
            <a:lvl3pPr indent="-336550" lvl="2" marL="13716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3pPr>
            <a:lvl4pPr indent="-325755" lvl="3" marL="1828800" marR="0" algn="l">
              <a:lnSpc>
                <a:spcPct val="100000"/>
              </a:lnSpc>
              <a:spcBef>
                <a:spcPts val="360"/>
              </a:spcBef>
              <a:spcAft>
                <a:spcPts val="0"/>
              </a:spcAft>
              <a:buClr>
                <a:schemeClr val="accent2"/>
              </a:buClr>
              <a:buSzPts val="1530"/>
              <a:buFont typeface="Courgette"/>
              <a:buChar char="O"/>
              <a:defRPr b="0" i="0" sz="1800" u="none" cap="none" strike="noStrike">
                <a:solidFill>
                  <a:schemeClr val="dk1"/>
                </a:solidFill>
                <a:latin typeface="Arial"/>
                <a:ea typeface="Arial"/>
                <a:cs typeface="Arial"/>
                <a:sym typeface="Arial"/>
              </a:defRPr>
            </a:lvl4pPr>
            <a:lvl5pPr indent="-314960" lvl="4" marL="22860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5pPr>
            <a:lvl6pPr indent="-314960" lvl="5" marL="27432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6pPr>
            <a:lvl7pPr indent="-314960" lvl="6" marL="32004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7pPr>
            <a:lvl8pPr indent="-314959" lvl="7" marL="36576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8pPr>
            <a:lvl9pPr indent="-314959" lvl="8" marL="41148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9pPr>
          </a:lstStyle>
          <a:p/>
        </p:txBody>
      </p:sp>
      <p:sp>
        <p:nvSpPr>
          <p:cNvPr id="64" name="Google Shape;64;p27"/>
          <p:cNvSpPr txBox="1"/>
          <p:nvPr>
            <p:ph idx="2" type="body"/>
          </p:nvPr>
        </p:nvSpPr>
        <p:spPr>
          <a:xfrm>
            <a:off x="4663440" y="2119313"/>
            <a:ext cx="3200400" cy="3605212"/>
          </a:xfrm>
          <a:prstGeom prst="rect">
            <a:avLst/>
          </a:prstGeom>
          <a:noFill/>
          <a:ln>
            <a:noFill/>
          </a:ln>
        </p:spPr>
        <p:txBody>
          <a:bodyPr anchorCtr="0" anchor="t" bIns="91425" lIns="91425" spcFirstLastPara="1" rIns="91425" wrap="square" tIns="91425">
            <a:noAutofit/>
          </a:bodyPr>
          <a:lstStyle>
            <a:lvl1pPr indent="-358140" lvl="0" marL="457200" marR="0" algn="l">
              <a:lnSpc>
                <a:spcPct val="100000"/>
              </a:lnSpc>
              <a:spcBef>
                <a:spcPts val="480"/>
              </a:spcBef>
              <a:spcAft>
                <a:spcPts val="0"/>
              </a:spcAft>
              <a:buClr>
                <a:schemeClr val="accent2"/>
              </a:buClr>
              <a:buSzPts val="2040"/>
              <a:buFont typeface="Courgette"/>
              <a:buChar char="O"/>
              <a:defRPr b="0" i="0" sz="2400" u="none" cap="none" strike="noStrike">
                <a:solidFill>
                  <a:schemeClr val="dk1"/>
                </a:solidFill>
                <a:latin typeface="Arial"/>
                <a:ea typeface="Arial"/>
                <a:cs typeface="Arial"/>
                <a:sym typeface="Arial"/>
              </a:defRPr>
            </a:lvl1pPr>
            <a:lvl2pPr indent="-347344" lvl="1" marL="914400" marR="0" algn="l">
              <a:lnSpc>
                <a:spcPct val="100000"/>
              </a:lnSpc>
              <a:spcBef>
                <a:spcPts val="440"/>
              </a:spcBef>
              <a:spcAft>
                <a:spcPts val="0"/>
              </a:spcAft>
              <a:buClr>
                <a:schemeClr val="accent2"/>
              </a:buClr>
              <a:buSzPts val="1870"/>
              <a:buFont typeface="Courgette"/>
              <a:buChar char="O"/>
              <a:defRPr b="0" i="0" sz="2200" u="none" cap="none" strike="noStrike">
                <a:solidFill>
                  <a:schemeClr val="dk1"/>
                </a:solidFill>
                <a:latin typeface="Arial"/>
                <a:ea typeface="Arial"/>
                <a:cs typeface="Arial"/>
                <a:sym typeface="Arial"/>
              </a:defRPr>
            </a:lvl2pPr>
            <a:lvl3pPr indent="-336550" lvl="2" marL="13716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3pPr>
            <a:lvl4pPr indent="-325755" lvl="3" marL="1828800" marR="0" algn="l">
              <a:lnSpc>
                <a:spcPct val="100000"/>
              </a:lnSpc>
              <a:spcBef>
                <a:spcPts val="360"/>
              </a:spcBef>
              <a:spcAft>
                <a:spcPts val="0"/>
              </a:spcAft>
              <a:buClr>
                <a:schemeClr val="accent2"/>
              </a:buClr>
              <a:buSzPts val="1530"/>
              <a:buFont typeface="Courgette"/>
              <a:buChar char="O"/>
              <a:defRPr b="0" i="0" sz="1800" u="none" cap="none" strike="noStrike">
                <a:solidFill>
                  <a:schemeClr val="dk1"/>
                </a:solidFill>
                <a:latin typeface="Arial"/>
                <a:ea typeface="Arial"/>
                <a:cs typeface="Arial"/>
                <a:sym typeface="Arial"/>
              </a:defRPr>
            </a:lvl4pPr>
            <a:lvl5pPr indent="-314960" lvl="4" marL="22860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5pPr>
            <a:lvl6pPr indent="-314960" lvl="5" marL="27432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6pPr>
            <a:lvl7pPr indent="-314960" lvl="6" marL="32004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7pPr>
            <a:lvl8pPr indent="-314959" lvl="7" marL="36576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8pPr>
            <a:lvl9pPr indent="-314959" lvl="8" marL="41148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65" name="Shape 65"/>
        <p:cNvGrpSpPr/>
        <p:nvPr/>
      </p:nvGrpSpPr>
      <p:grpSpPr>
        <a:xfrm>
          <a:off x="0" y="0"/>
          <a:ext cx="0" cy="0"/>
          <a:chOff x="0" y="0"/>
          <a:chExt cx="0" cy="0"/>
        </a:xfrm>
      </p:grpSpPr>
      <p:sp>
        <p:nvSpPr>
          <p:cNvPr id="66" name="Google Shape;66;p28"/>
          <p:cNvSpPr txBox="1"/>
          <p:nvPr>
            <p:ph type="title"/>
          </p:nvPr>
        </p:nvSpPr>
        <p:spPr>
          <a:xfrm>
            <a:off x="1095023" y="817582"/>
            <a:ext cx="6965245" cy="120248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onstantia"/>
              <a:buNone/>
              <a:defRPr b="0" i="0" sz="4400" u="none" cap="none" strike="noStrike">
                <a:solidFill>
                  <a:schemeClr val="dk1"/>
                </a:solidFill>
                <a:latin typeface="Constantia"/>
                <a:ea typeface="Constantia"/>
                <a:cs typeface="Constantia"/>
                <a:sym typeface="Constantia"/>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67" name="Google Shape;67;p28"/>
          <p:cNvSpPr txBox="1"/>
          <p:nvPr>
            <p:ph idx="1" type="body"/>
          </p:nvPr>
        </p:nvSpPr>
        <p:spPr>
          <a:xfrm>
            <a:off x="1557869" y="2122312"/>
            <a:ext cx="2939521" cy="820208"/>
          </a:xfrm>
          <a:prstGeom prst="rect">
            <a:avLst/>
          </a:prstGeom>
          <a:noFill/>
          <a:ln>
            <a:noFill/>
          </a:ln>
        </p:spPr>
        <p:txBody>
          <a:bodyPr anchorCtr="0" anchor="b" bIns="91425" lIns="91425" spcFirstLastPara="1" rIns="91425" wrap="square" tIns="91425">
            <a:noAutofit/>
          </a:bodyPr>
          <a:lstStyle>
            <a:lvl1pPr indent="-228600" lvl="0" marL="457200" marR="0" algn="ctr">
              <a:lnSpc>
                <a:spcPct val="100000"/>
              </a:lnSpc>
              <a:spcBef>
                <a:spcPts val="400"/>
              </a:spcBef>
              <a:spcAft>
                <a:spcPts val="0"/>
              </a:spcAft>
              <a:buClr>
                <a:schemeClr val="accent2"/>
              </a:buClr>
              <a:buSzPts val="2040"/>
              <a:buFont typeface="Courgette"/>
              <a:buNone/>
              <a:defRPr b="1" i="0" sz="2000" u="none" cap="none" strike="noStrike">
                <a:solidFill>
                  <a:schemeClr val="dk2"/>
                </a:solidFill>
                <a:latin typeface="Arial"/>
                <a:ea typeface="Arial"/>
                <a:cs typeface="Arial"/>
                <a:sym typeface="Arial"/>
              </a:defRPr>
            </a:lvl1pPr>
            <a:lvl2pPr indent="-228600" lvl="1" marL="914400" marR="0" algn="l">
              <a:lnSpc>
                <a:spcPct val="100000"/>
              </a:lnSpc>
              <a:spcBef>
                <a:spcPts val="400"/>
              </a:spcBef>
              <a:spcAft>
                <a:spcPts val="0"/>
              </a:spcAft>
              <a:buClr>
                <a:schemeClr val="accent2"/>
              </a:buClr>
              <a:buSzPts val="1870"/>
              <a:buFont typeface="Courgette"/>
              <a:buNone/>
              <a:defRPr b="1" i="0" sz="2000" u="none" cap="none" strike="noStrike">
                <a:solidFill>
                  <a:schemeClr val="dk1"/>
                </a:solidFill>
                <a:latin typeface="Arial"/>
                <a:ea typeface="Arial"/>
                <a:cs typeface="Arial"/>
                <a:sym typeface="Arial"/>
              </a:defRPr>
            </a:lvl2pPr>
            <a:lvl3pPr indent="-228600" lvl="2" marL="1371600" marR="0" algn="l">
              <a:lnSpc>
                <a:spcPct val="100000"/>
              </a:lnSpc>
              <a:spcBef>
                <a:spcPts val="360"/>
              </a:spcBef>
              <a:spcAft>
                <a:spcPts val="0"/>
              </a:spcAft>
              <a:buClr>
                <a:schemeClr val="accent2"/>
              </a:buClr>
              <a:buSzPts val="1700"/>
              <a:buFont typeface="Courgette"/>
              <a:buNone/>
              <a:defRPr b="1" i="0" sz="1800" u="none" cap="none" strike="noStrike">
                <a:solidFill>
                  <a:schemeClr val="dk1"/>
                </a:solidFill>
                <a:latin typeface="Arial"/>
                <a:ea typeface="Arial"/>
                <a:cs typeface="Arial"/>
                <a:sym typeface="Arial"/>
              </a:defRPr>
            </a:lvl3pPr>
            <a:lvl4pPr indent="-228600" lvl="3" marL="1828800" marR="0" algn="l">
              <a:lnSpc>
                <a:spcPct val="100000"/>
              </a:lnSpc>
              <a:spcBef>
                <a:spcPts val="320"/>
              </a:spcBef>
              <a:spcAft>
                <a:spcPts val="0"/>
              </a:spcAft>
              <a:buClr>
                <a:schemeClr val="accent2"/>
              </a:buClr>
              <a:buSzPts val="1530"/>
              <a:buFont typeface="Courgette"/>
              <a:buNone/>
              <a:defRPr b="1" i="0" sz="1600" u="none" cap="none" strike="noStrike">
                <a:solidFill>
                  <a:schemeClr val="dk1"/>
                </a:solidFill>
                <a:latin typeface="Arial"/>
                <a:ea typeface="Arial"/>
                <a:cs typeface="Arial"/>
                <a:sym typeface="Arial"/>
              </a:defRPr>
            </a:lvl4pPr>
            <a:lvl5pPr indent="-228600" lvl="4" marL="2286000" marR="0" algn="l">
              <a:lnSpc>
                <a:spcPct val="100000"/>
              </a:lnSpc>
              <a:spcBef>
                <a:spcPts val="320"/>
              </a:spcBef>
              <a:spcAft>
                <a:spcPts val="0"/>
              </a:spcAft>
              <a:buClr>
                <a:schemeClr val="accent2"/>
              </a:buClr>
              <a:buSzPts val="1360"/>
              <a:buFont typeface="Courgette"/>
              <a:buNone/>
              <a:defRPr b="1" i="0" sz="1600" u="none" cap="none" strike="noStrike">
                <a:solidFill>
                  <a:schemeClr val="dk1"/>
                </a:solidFill>
                <a:latin typeface="Arial"/>
                <a:ea typeface="Arial"/>
                <a:cs typeface="Arial"/>
                <a:sym typeface="Arial"/>
              </a:defRPr>
            </a:lvl5pPr>
            <a:lvl6pPr indent="-228600" lvl="5" marL="2743200" marR="0" algn="l">
              <a:lnSpc>
                <a:spcPct val="100000"/>
              </a:lnSpc>
              <a:spcBef>
                <a:spcPts val="320"/>
              </a:spcBef>
              <a:spcAft>
                <a:spcPts val="0"/>
              </a:spcAft>
              <a:buClr>
                <a:schemeClr val="accent2"/>
              </a:buClr>
              <a:buSzPts val="1360"/>
              <a:buFont typeface="Courgette"/>
              <a:buNone/>
              <a:defRPr b="1" i="0" sz="1600" u="none" cap="none" strike="noStrike">
                <a:solidFill>
                  <a:schemeClr val="dk1"/>
                </a:solidFill>
                <a:latin typeface="Arial"/>
                <a:ea typeface="Arial"/>
                <a:cs typeface="Arial"/>
                <a:sym typeface="Arial"/>
              </a:defRPr>
            </a:lvl6pPr>
            <a:lvl7pPr indent="-228600" lvl="6" marL="3200400" marR="0" algn="l">
              <a:lnSpc>
                <a:spcPct val="100000"/>
              </a:lnSpc>
              <a:spcBef>
                <a:spcPts val="320"/>
              </a:spcBef>
              <a:spcAft>
                <a:spcPts val="0"/>
              </a:spcAft>
              <a:buClr>
                <a:schemeClr val="accent2"/>
              </a:buClr>
              <a:buSzPts val="1360"/>
              <a:buFont typeface="Courgette"/>
              <a:buNone/>
              <a:defRPr b="1" i="0" sz="1600" u="none" cap="none" strike="noStrike">
                <a:solidFill>
                  <a:schemeClr val="dk1"/>
                </a:solidFill>
                <a:latin typeface="Arial"/>
                <a:ea typeface="Arial"/>
                <a:cs typeface="Arial"/>
                <a:sym typeface="Arial"/>
              </a:defRPr>
            </a:lvl7pPr>
            <a:lvl8pPr indent="-228600" lvl="7" marL="3657600" marR="0" algn="l">
              <a:lnSpc>
                <a:spcPct val="100000"/>
              </a:lnSpc>
              <a:spcBef>
                <a:spcPts val="320"/>
              </a:spcBef>
              <a:spcAft>
                <a:spcPts val="0"/>
              </a:spcAft>
              <a:buClr>
                <a:schemeClr val="accent2"/>
              </a:buClr>
              <a:buSzPts val="1360"/>
              <a:buFont typeface="Courgette"/>
              <a:buNone/>
              <a:defRPr b="1" i="0" sz="1600" u="none" cap="none" strike="noStrike">
                <a:solidFill>
                  <a:schemeClr val="dk1"/>
                </a:solidFill>
                <a:latin typeface="Arial"/>
                <a:ea typeface="Arial"/>
                <a:cs typeface="Arial"/>
                <a:sym typeface="Arial"/>
              </a:defRPr>
            </a:lvl8pPr>
            <a:lvl9pPr indent="-228600" lvl="8" marL="4114800" marR="0" algn="l">
              <a:lnSpc>
                <a:spcPct val="100000"/>
              </a:lnSpc>
              <a:spcBef>
                <a:spcPts val="320"/>
              </a:spcBef>
              <a:spcAft>
                <a:spcPts val="0"/>
              </a:spcAft>
              <a:buClr>
                <a:schemeClr val="accent2"/>
              </a:buClr>
              <a:buSzPts val="1360"/>
              <a:buFont typeface="Courgette"/>
              <a:buNone/>
              <a:defRPr b="1" i="0" sz="1600" u="none" cap="none" strike="noStrike">
                <a:solidFill>
                  <a:schemeClr val="dk1"/>
                </a:solidFill>
                <a:latin typeface="Arial"/>
                <a:ea typeface="Arial"/>
                <a:cs typeface="Arial"/>
                <a:sym typeface="Arial"/>
              </a:defRPr>
            </a:lvl9pPr>
          </a:lstStyle>
          <a:p/>
        </p:txBody>
      </p:sp>
      <p:sp>
        <p:nvSpPr>
          <p:cNvPr id="68" name="Google Shape;68;p28"/>
          <p:cNvSpPr txBox="1"/>
          <p:nvPr>
            <p:ph idx="2" type="body"/>
          </p:nvPr>
        </p:nvSpPr>
        <p:spPr>
          <a:xfrm>
            <a:off x="4910669" y="2122311"/>
            <a:ext cx="2944368" cy="822960"/>
          </a:xfrm>
          <a:prstGeom prst="rect">
            <a:avLst/>
          </a:prstGeom>
          <a:noFill/>
          <a:ln>
            <a:noFill/>
          </a:ln>
        </p:spPr>
        <p:txBody>
          <a:bodyPr anchorCtr="0" anchor="b" bIns="91425" lIns="91425" spcFirstLastPara="1" rIns="91425" wrap="square" tIns="91425">
            <a:noAutofit/>
          </a:bodyPr>
          <a:lstStyle>
            <a:lvl1pPr indent="-228600" lvl="0" marL="457200" marR="0" algn="ctr">
              <a:lnSpc>
                <a:spcPct val="100000"/>
              </a:lnSpc>
              <a:spcBef>
                <a:spcPts val="400"/>
              </a:spcBef>
              <a:spcAft>
                <a:spcPts val="0"/>
              </a:spcAft>
              <a:buClr>
                <a:schemeClr val="accent2"/>
              </a:buClr>
              <a:buSzPts val="2040"/>
              <a:buFont typeface="Courgette"/>
              <a:buNone/>
              <a:defRPr b="1" i="0" sz="2000" u="none" cap="none" strike="noStrike">
                <a:solidFill>
                  <a:schemeClr val="dk2"/>
                </a:solidFill>
                <a:latin typeface="Arial"/>
                <a:ea typeface="Arial"/>
                <a:cs typeface="Arial"/>
                <a:sym typeface="Arial"/>
              </a:defRPr>
            </a:lvl1pPr>
            <a:lvl2pPr indent="-228600" lvl="1" marL="914400" marR="0" algn="l">
              <a:lnSpc>
                <a:spcPct val="100000"/>
              </a:lnSpc>
              <a:spcBef>
                <a:spcPts val="400"/>
              </a:spcBef>
              <a:spcAft>
                <a:spcPts val="0"/>
              </a:spcAft>
              <a:buClr>
                <a:schemeClr val="accent2"/>
              </a:buClr>
              <a:buSzPts val="1870"/>
              <a:buFont typeface="Courgette"/>
              <a:buNone/>
              <a:defRPr b="1" i="0" sz="2000" u="none" cap="none" strike="noStrike">
                <a:solidFill>
                  <a:schemeClr val="dk1"/>
                </a:solidFill>
                <a:latin typeface="Arial"/>
                <a:ea typeface="Arial"/>
                <a:cs typeface="Arial"/>
                <a:sym typeface="Arial"/>
              </a:defRPr>
            </a:lvl2pPr>
            <a:lvl3pPr indent="-228600" lvl="2" marL="1371600" marR="0" algn="l">
              <a:lnSpc>
                <a:spcPct val="100000"/>
              </a:lnSpc>
              <a:spcBef>
                <a:spcPts val="360"/>
              </a:spcBef>
              <a:spcAft>
                <a:spcPts val="0"/>
              </a:spcAft>
              <a:buClr>
                <a:schemeClr val="accent2"/>
              </a:buClr>
              <a:buSzPts val="1700"/>
              <a:buFont typeface="Courgette"/>
              <a:buNone/>
              <a:defRPr b="1" i="0" sz="1800" u="none" cap="none" strike="noStrike">
                <a:solidFill>
                  <a:schemeClr val="dk1"/>
                </a:solidFill>
                <a:latin typeface="Arial"/>
                <a:ea typeface="Arial"/>
                <a:cs typeface="Arial"/>
                <a:sym typeface="Arial"/>
              </a:defRPr>
            </a:lvl3pPr>
            <a:lvl4pPr indent="-228600" lvl="3" marL="1828800" marR="0" algn="l">
              <a:lnSpc>
                <a:spcPct val="100000"/>
              </a:lnSpc>
              <a:spcBef>
                <a:spcPts val="320"/>
              </a:spcBef>
              <a:spcAft>
                <a:spcPts val="0"/>
              </a:spcAft>
              <a:buClr>
                <a:schemeClr val="accent2"/>
              </a:buClr>
              <a:buSzPts val="1530"/>
              <a:buFont typeface="Courgette"/>
              <a:buNone/>
              <a:defRPr b="1" i="0" sz="1600" u="none" cap="none" strike="noStrike">
                <a:solidFill>
                  <a:schemeClr val="dk1"/>
                </a:solidFill>
                <a:latin typeface="Arial"/>
                <a:ea typeface="Arial"/>
                <a:cs typeface="Arial"/>
                <a:sym typeface="Arial"/>
              </a:defRPr>
            </a:lvl4pPr>
            <a:lvl5pPr indent="-228600" lvl="4" marL="2286000" marR="0" algn="l">
              <a:lnSpc>
                <a:spcPct val="100000"/>
              </a:lnSpc>
              <a:spcBef>
                <a:spcPts val="320"/>
              </a:spcBef>
              <a:spcAft>
                <a:spcPts val="0"/>
              </a:spcAft>
              <a:buClr>
                <a:schemeClr val="accent2"/>
              </a:buClr>
              <a:buSzPts val="1360"/>
              <a:buFont typeface="Courgette"/>
              <a:buNone/>
              <a:defRPr b="1" i="0" sz="1600" u="none" cap="none" strike="noStrike">
                <a:solidFill>
                  <a:schemeClr val="dk1"/>
                </a:solidFill>
                <a:latin typeface="Arial"/>
                <a:ea typeface="Arial"/>
                <a:cs typeface="Arial"/>
                <a:sym typeface="Arial"/>
              </a:defRPr>
            </a:lvl5pPr>
            <a:lvl6pPr indent="-228600" lvl="5" marL="2743200" marR="0" algn="l">
              <a:lnSpc>
                <a:spcPct val="100000"/>
              </a:lnSpc>
              <a:spcBef>
                <a:spcPts val="320"/>
              </a:spcBef>
              <a:spcAft>
                <a:spcPts val="0"/>
              </a:spcAft>
              <a:buClr>
                <a:schemeClr val="accent2"/>
              </a:buClr>
              <a:buSzPts val="1360"/>
              <a:buFont typeface="Courgette"/>
              <a:buNone/>
              <a:defRPr b="1" i="0" sz="1600" u="none" cap="none" strike="noStrike">
                <a:solidFill>
                  <a:schemeClr val="dk1"/>
                </a:solidFill>
                <a:latin typeface="Arial"/>
                <a:ea typeface="Arial"/>
                <a:cs typeface="Arial"/>
                <a:sym typeface="Arial"/>
              </a:defRPr>
            </a:lvl6pPr>
            <a:lvl7pPr indent="-228600" lvl="6" marL="3200400" marR="0" algn="l">
              <a:lnSpc>
                <a:spcPct val="100000"/>
              </a:lnSpc>
              <a:spcBef>
                <a:spcPts val="320"/>
              </a:spcBef>
              <a:spcAft>
                <a:spcPts val="0"/>
              </a:spcAft>
              <a:buClr>
                <a:schemeClr val="accent2"/>
              </a:buClr>
              <a:buSzPts val="1360"/>
              <a:buFont typeface="Courgette"/>
              <a:buNone/>
              <a:defRPr b="1" i="0" sz="1600" u="none" cap="none" strike="noStrike">
                <a:solidFill>
                  <a:schemeClr val="dk1"/>
                </a:solidFill>
                <a:latin typeface="Arial"/>
                <a:ea typeface="Arial"/>
                <a:cs typeface="Arial"/>
                <a:sym typeface="Arial"/>
              </a:defRPr>
            </a:lvl7pPr>
            <a:lvl8pPr indent="-228600" lvl="7" marL="3657600" marR="0" algn="l">
              <a:lnSpc>
                <a:spcPct val="100000"/>
              </a:lnSpc>
              <a:spcBef>
                <a:spcPts val="320"/>
              </a:spcBef>
              <a:spcAft>
                <a:spcPts val="0"/>
              </a:spcAft>
              <a:buClr>
                <a:schemeClr val="accent2"/>
              </a:buClr>
              <a:buSzPts val="1360"/>
              <a:buFont typeface="Courgette"/>
              <a:buNone/>
              <a:defRPr b="1" i="0" sz="1600" u="none" cap="none" strike="noStrike">
                <a:solidFill>
                  <a:schemeClr val="dk1"/>
                </a:solidFill>
                <a:latin typeface="Arial"/>
                <a:ea typeface="Arial"/>
                <a:cs typeface="Arial"/>
                <a:sym typeface="Arial"/>
              </a:defRPr>
            </a:lvl8pPr>
            <a:lvl9pPr indent="-228600" lvl="8" marL="4114800" marR="0" algn="l">
              <a:lnSpc>
                <a:spcPct val="100000"/>
              </a:lnSpc>
              <a:spcBef>
                <a:spcPts val="320"/>
              </a:spcBef>
              <a:spcAft>
                <a:spcPts val="0"/>
              </a:spcAft>
              <a:buClr>
                <a:schemeClr val="accent2"/>
              </a:buClr>
              <a:buSzPts val="1360"/>
              <a:buFont typeface="Courgette"/>
              <a:buNone/>
              <a:defRPr b="1" i="0" sz="1600" u="none" cap="none" strike="noStrike">
                <a:solidFill>
                  <a:schemeClr val="dk1"/>
                </a:solidFill>
                <a:latin typeface="Arial"/>
                <a:ea typeface="Arial"/>
                <a:cs typeface="Arial"/>
                <a:sym typeface="Arial"/>
              </a:defRPr>
            </a:lvl9pPr>
          </a:lstStyle>
          <a:p/>
        </p:txBody>
      </p:sp>
      <p:sp>
        <p:nvSpPr>
          <p:cNvPr id="69" name="Google Shape;69;p28"/>
          <p:cNvSpPr txBox="1"/>
          <p:nvPr>
            <p:ph idx="10" type="dt"/>
          </p:nvPr>
        </p:nvSpPr>
        <p:spPr>
          <a:xfrm>
            <a:off x="6454588" y="5809152"/>
            <a:ext cx="1213821"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0" name="Google Shape;70;p28"/>
          <p:cNvSpPr txBox="1"/>
          <p:nvPr>
            <p:ph idx="11" type="ftr"/>
          </p:nvPr>
        </p:nvSpPr>
        <p:spPr>
          <a:xfrm>
            <a:off x="914401" y="5809152"/>
            <a:ext cx="5540188"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1" name="Google Shape;71;p28"/>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28"/>
          <p:cNvSpPr txBox="1"/>
          <p:nvPr>
            <p:ph idx="3" type="body"/>
          </p:nvPr>
        </p:nvSpPr>
        <p:spPr>
          <a:xfrm>
            <a:off x="1298448" y="2944368"/>
            <a:ext cx="3227832" cy="2779776"/>
          </a:xfrm>
          <a:prstGeom prst="rect">
            <a:avLst/>
          </a:prstGeom>
          <a:noFill/>
          <a:ln>
            <a:noFill/>
          </a:ln>
        </p:spPr>
        <p:txBody>
          <a:bodyPr anchorCtr="0" anchor="t" bIns="91425" lIns="91425" spcFirstLastPara="1" rIns="91425" wrap="square" tIns="91425">
            <a:noAutofit/>
          </a:bodyPr>
          <a:lstStyle>
            <a:lvl1pPr indent="-358140" lvl="0" marL="457200" marR="0" algn="l">
              <a:lnSpc>
                <a:spcPct val="100000"/>
              </a:lnSpc>
              <a:spcBef>
                <a:spcPts val="480"/>
              </a:spcBef>
              <a:spcAft>
                <a:spcPts val="0"/>
              </a:spcAft>
              <a:buClr>
                <a:schemeClr val="accent2"/>
              </a:buClr>
              <a:buSzPts val="2040"/>
              <a:buFont typeface="Courgette"/>
              <a:buChar char="O"/>
              <a:defRPr b="0" i="0" sz="2400" u="none" cap="none" strike="noStrike">
                <a:solidFill>
                  <a:schemeClr val="dk1"/>
                </a:solidFill>
                <a:latin typeface="Arial"/>
                <a:ea typeface="Arial"/>
                <a:cs typeface="Arial"/>
                <a:sym typeface="Arial"/>
              </a:defRPr>
            </a:lvl1pPr>
            <a:lvl2pPr indent="-347344" lvl="1" marL="914400" marR="0" algn="l">
              <a:lnSpc>
                <a:spcPct val="100000"/>
              </a:lnSpc>
              <a:spcBef>
                <a:spcPts val="440"/>
              </a:spcBef>
              <a:spcAft>
                <a:spcPts val="0"/>
              </a:spcAft>
              <a:buClr>
                <a:schemeClr val="accent2"/>
              </a:buClr>
              <a:buSzPts val="1870"/>
              <a:buFont typeface="Courgette"/>
              <a:buChar char="O"/>
              <a:defRPr b="0" i="0" sz="2200" u="none" cap="none" strike="noStrike">
                <a:solidFill>
                  <a:schemeClr val="dk1"/>
                </a:solidFill>
                <a:latin typeface="Arial"/>
                <a:ea typeface="Arial"/>
                <a:cs typeface="Arial"/>
                <a:sym typeface="Arial"/>
              </a:defRPr>
            </a:lvl2pPr>
            <a:lvl3pPr indent="-336550" lvl="2" marL="13716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3pPr>
            <a:lvl4pPr indent="-325755" lvl="3" marL="1828800" marR="0" algn="l">
              <a:lnSpc>
                <a:spcPct val="100000"/>
              </a:lnSpc>
              <a:spcBef>
                <a:spcPts val="360"/>
              </a:spcBef>
              <a:spcAft>
                <a:spcPts val="0"/>
              </a:spcAft>
              <a:buClr>
                <a:schemeClr val="accent2"/>
              </a:buClr>
              <a:buSzPts val="1530"/>
              <a:buFont typeface="Courgette"/>
              <a:buChar char="O"/>
              <a:defRPr b="0" i="0" sz="1800" u="none" cap="none" strike="noStrike">
                <a:solidFill>
                  <a:schemeClr val="dk1"/>
                </a:solidFill>
                <a:latin typeface="Arial"/>
                <a:ea typeface="Arial"/>
                <a:cs typeface="Arial"/>
                <a:sym typeface="Arial"/>
              </a:defRPr>
            </a:lvl4pPr>
            <a:lvl5pPr indent="-314960" lvl="4" marL="22860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5pPr>
            <a:lvl6pPr indent="-314960" lvl="5" marL="27432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6pPr>
            <a:lvl7pPr indent="-314960" lvl="6" marL="32004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7pPr>
            <a:lvl8pPr indent="-314959" lvl="7" marL="36576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8pPr>
            <a:lvl9pPr indent="-314959" lvl="8" marL="41148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9pPr>
          </a:lstStyle>
          <a:p/>
        </p:txBody>
      </p:sp>
      <p:sp>
        <p:nvSpPr>
          <p:cNvPr id="73" name="Google Shape;73;p28"/>
          <p:cNvSpPr txBox="1"/>
          <p:nvPr>
            <p:ph idx="4" type="body"/>
          </p:nvPr>
        </p:nvSpPr>
        <p:spPr>
          <a:xfrm>
            <a:off x="4645151" y="2944813"/>
            <a:ext cx="3227832" cy="2779776"/>
          </a:xfrm>
          <a:prstGeom prst="rect">
            <a:avLst/>
          </a:prstGeom>
          <a:noFill/>
          <a:ln>
            <a:noFill/>
          </a:ln>
        </p:spPr>
        <p:txBody>
          <a:bodyPr anchorCtr="0" anchor="t" bIns="91425" lIns="91425" spcFirstLastPara="1" rIns="91425" wrap="square" tIns="91425">
            <a:noAutofit/>
          </a:bodyPr>
          <a:lstStyle>
            <a:lvl1pPr indent="-358140" lvl="0" marL="457200" marR="0" algn="l">
              <a:lnSpc>
                <a:spcPct val="100000"/>
              </a:lnSpc>
              <a:spcBef>
                <a:spcPts val="480"/>
              </a:spcBef>
              <a:spcAft>
                <a:spcPts val="0"/>
              </a:spcAft>
              <a:buClr>
                <a:schemeClr val="accent2"/>
              </a:buClr>
              <a:buSzPts val="2040"/>
              <a:buFont typeface="Courgette"/>
              <a:buChar char="O"/>
              <a:defRPr b="0" i="0" sz="2400" u="none" cap="none" strike="noStrike">
                <a:solidFill>
                  <a:schemeClr val="dk1"/>
                </a:solidFill>
                <a:latin typeface="Arial"/>
                <a:ea typeface="Arial"/>
                <a:cs typeface="Arial"/>
                <a:sym typeface="Arial"/>
              </a:defRPr>
            </a:lvl1pPr>
            <a:lvl2pPr indent="-347344" lvl="1" marL="914400" marR="0" algn="l">
              <a:lnSpc>
                <a:spcPct val="100000"/>
              </a:lnSpc>
              <a:spcBef>
                <a:spcPts val="440"/>
              </a:spcBef>
              <a:spcAft>
                <a:spcPts val="0"/>
              </a:spcAft>
              <a:buClr>
                <a:schemeClr val="accent2"/>
              </a:buClr>
              <a:buSzPts val="1870"/>
              <a:buFont typeface="Courgette"/>
              <a:buChar char="O"/>
              <a:defRPr b="0" i="0" sz="2200" u="none" cap="none" strike="noStrike">
                <a:solidFill>
                  <a:schemeClr val="dk1"/>
                </a:solidFill>
                <a:latin typeface="Arial"/>
                <a:ea typeface="Arial"/>
                <a:cs typeface="Arial"/>
                <a:sym typeface="Arial"/>
              </a:defRPr>
            </a:lvl2pPr>
            <a:lvl3pPr indent="-336550" lvl="2" marL="13716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3pPr>
            <a:lvl4pPr indent="-325755" lvl="3" marL="1828800" marR="0" algn="l">
              <a:lnSpc>
                <a:spcPct val="100000"/>
              </a:lnSpc>
              <a:spcBef>
                <a:spcPts val="360"/>
              </a:spcBef>
              <a:spcAft>
                <a:spcPts val="0"/>
              </a:spcAft>
              <a:buClr>
                <a:schemeClr val="accent2"/>
              </a:buClr>
              <a:buSzPts val="1530"/>
              <a:buFont typeface="Courgette"/>
              <a:buChar char="O"/>
              <a:defRPr b="0" i="0" sz="1800" u="none" cap="none" strike="noStrike">
                <a:solidFill>
                  <a:schemeClr val="dk1"/>
                </a:solidFill>
                <a:latin typeface="Arial"/>
                <a:ea typeface="Arial"/>
                <a:cs typeface="Arial"/>
                <a:sym typeface="Arial"/>
              </a:defRPr>
            </a:lvl4pPr>
            <a:lvl5pPr indent="-314960" lvl="4" marL="22860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5pPr>
            <a:lvl6pPr indent="-314960" lvl="5" marL="27432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6pPr>
            <a:lvl7pPr indent="-314960" lvl="6" marL="32004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7pPr>
            <a:lvl8pPr indent="-314959" lvl="7" marL="36576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8pPr>
            <a:lvl9pPr indent="-314959" lvl="8" marL="41148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4" name="Shape 74"/>
        <p:cNvGrpSpPr/>
        <p:nvPr/>
      </p:nvGrpSpPr>
      <p:grpSpPr>
        <a:xfrm>
          <a:off x="0" y="0"/>
          <a:ext cx="0" cy="0"/>
          <a:chOff x="0" y="0"/>
          <a:chExt cx="0" cy="0"/>
        </a:xfrm>
      </p:grpSpPr>
      <p:grpSp>
        <p:nvGrpSpPr>
          <p:cNvPr id="75" name="Google Shape;75;p29"/>
          <p:cNvGrpSpPr/>
          <p:nvPr/>
        </p:nvGrpSpPr>
        <p:grpSpPr>
          <a:xfrm>
            <a:off x="0" y="0"/>
            <a:ext cx="9144000" cy="6858000"/>
            <a:chOff x="0" y="0"/>
            <a:chExt cx="9144000" cy="6858000"/>
          </a:xfrm>
        </p:grpSpPr>
        <p:sp>
          <p:nvSpPr>
            <p:cNvPr id="76" name="Google Shape;76;p29"/>
            <p:cNvSpPr/>
            <p:nvPr/>
          </p:nvSpPr>
          <p:spPr>
            <a:xfrm>
              <a:off x="0" y="0"/>
              <a:ext cx="7162800" cy="6858000"/>
            </a:xfrm>
            <a:prstGeom prst="rect">
              <a:avLst/>
            </a:prstGeom>
            <a:gradFill>
              <a:gsLst>
                <a:gs pos="0">
                  <a:srgbClr val="010101">
                    <a:alpha val="48627"/>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7" name="Google Shape;77;p29"/>
            <p:cNvSpPr/>
            <p:nvPr/>
          </p:nvSpPr>
          <p:spPr>
            <a:xfrm>
              <a:off x="1143000" y="0"/>
              <a:ext cx="8001000" cy="6858000"/>
            </a:xfrm>
            <a:prstGeom prst="rect">
              <a:avLst/>
            </a:prstGeom>
            <a:gradFill>
              <a:gsLst>
                <a:gs pos="0">
                  <a:srgbClr val="010101">
                    <a:alpha val="52549"/>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78" name="Google Shape;78;p29"/>
          <p:cNvSpPr/>
          <p:nvPr/>
        </p:nvSpPr>
        <p:spPr>
          <a:xfrm rot="10800000">
            <a:off x="632177" y="6058038"/>
            <a:ext cx="7721601" cy="537210"/>
          </a:xfrm>
          <a:custGeom>
            <a:rect b="b" l="l" r="r" t="t"/>
            <a:pathLst>
              <a:path extrusionOk="0" h="120000" w="120000">
                <a:moveTo>
                  <a:pt x="0" y="120000"/>
                </a:moveTo>
                <a:lnTo>
                  <a:pt x="2557" y="0"/>
                </a:lnTo>
                <a:lnTo>
                  <a:pt x="59827" y="23076"/>
                </a:lnTo>
                <a:lnTo>
                  <a:pt x="117442" y="0"/>
                </a:lnTo>
                <a:lnTo>
                  <a:pt x="120000" y="120000"/>
                </a:lnTo>
                <a:lnTo>
                  <a:pt x="0" y="120000"/>
                </a:lnTo>
                <a:close/>
              </a:path>
            </a:pathLst>
          </a:custGeom>
          <a:gradFill>
            <a:gsLst>
              <a:gs pos="0">
                <a:srgbClr val="010101">
                  <a:alpha val="30588"/>
                </a:srgbClr>
              </a:gs>
              <a:gs pos="30000">
                <a:srgbClr val="010101">
                  <a:alpha val="30588"/>
                </a:srgbClr>
              </a:gs>
              <a:gs pos="100000">
                <a:srgbClr val="010101">
                  <a:alpha val="22745"/>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29"/>
          <p:cNvSpPr/>
          <p:nvPr/>
        </p:nvSpPr>
        <p:spPr>
          <a:xfrm rot="60000">
            <a:off x="4468872" y="605163"/>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0" name="Google Shape;80;p29"/>
          <p:cNvSpPr/>
          <p:nvPr/>
        </p:nvSpPr>
        <p:spPr>
          <a:xfrm rot="60000">
            <a:off x="4471416" y="603504"/>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1" name="Google Shape;81;p29"/>
          <p:cNvSpPr/>
          <p:nvPr/>
        </p:nvSpPr>
        <p:spPr>
          <a:xfrm rot="-60000">
            <a:off x="749204" y="576868"/>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2" name="Google Shape;82;p29"/>
          <p:cNvSpPr/>
          <p:nvPr/>
        </p:nvSpPr>
        <p:spPr>
          <a:xfrm rot="-60000">
            <a:off x="749808" y="576072"/>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C:\Users\Administrator\Desktop\Pushpin Dev\Assets\pushpinLeft.png" id="83" name="Google Shape;83;p29"/>
          <p:cNvPicPr preferRelativeResize="0"/>
          <p:nvPr/>
        </p:nvPicPr>
        <p:blipFill rotWithShape="1">
          <a:blip r:embed="rId3">
            <a:alphaModFix/>
          </a:blip>
          <a:srcRect b="0" l="0" r="0" t="0"/>
          <a:stretch/>
        </p:blipFill>
        <p:spPr>
          <a:xfrm rot="1435684">
            <a:off x="2371106" y="293953"/>
            <a:ext cx="567831" cy="567830"/>
          </a:xfrm>
          <a:prstGeom prst="rect">
            <a:avLst/>
          </a:prstGeom>
          <a:noFill/>
          <a:ln>
            <a:noFill/>
          </a:ln>
        </p:spPr>
      </p:pic>
      <p:pic>
        <p:nvPicPr>
          <p:cNvPr descr="C:\Users\Administrator\Desktop\Pushpin Dev\Assets\pushpinLeft.png" id="84" name="Google Shape;84;p29"/>
          <p:cNvPicPr preferRelativeResize="0"/>
          <p:nvPr/>
        </p:nvPicPr>
        <p:blipFill rotWithShape="1">
          <a:blip r:embed="rId3">
            <a:alphaModFix/>
          </a:blip>
          <a:srcRect b="0" l="0" r="0" t="0"/>
          <a:stretch/>
        </p:blipFill>
        <p:spPr>
          <a:xfrm rot="4096196">
            <a:off x="6279647" y="333163"/>
            <a:ext cx="566928" cy="566928"/>
          </a:xfrm>
          <a:prstGeom prst="rect">
            <a:avLst/>
          </a:prstGeom>
          <a:noFill/>
          <a:ln>
            <a:noFill/>
          </a:ln>
        </p:spPr>
      </p:pic>
      <p:sp>
        <p:nvSpPr>
          <p:cNvPr id="85" name="Google Shape;85;p29"/>
          <p:cNvSpPr txBox="1"/>
          <p:nvPr>
            <p:ph type="title"/>
          </p:nvPr>
        </p:nvSpPr>
        <p:spPr>
          <a:xfrm rot="-60000">
            <a:off x="1108976" y="2020042"/>
            <a:ext cx="3064827" cy="1503037"/>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onstantia"/>
              <a:buNone/>
              <a:defRPr b="0" i="0" sz="2400" u="none" cap="none" strike="noStrike">
                <a:solidFill>
                  <a:schemeClr val="dk1"/>
                </a:solidFill>
                <a:latin typeface="Constantia"/>
                <a:ea typeface="Constantia"/>
                <a:cs typeface="Constantia"/>
                <a:sym typeface="Constantia"/>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86" name="Google Shape;86;p29"/>
          <p:cNvSpPr txBox="1"/>
          <p:nvPr>
            <p:ph idx="1" type="body"/>
          </p:nvPr>
        </p:nvSpPr>
        <p:spPr>
          <a:xfrm rot="60000">
            <a:off x="4854291" y="1150993"/>
            <a:ext cx="3020792" cy="4625489"/>
          </a:xfrm>
          <a:prstGeom prst="rect">
            <a:avLst/>
          </a:prstGeom>
          <a:noFill/>
          <a:ln>
            <a:noFill/>
          </a:ln>
        </p:spPr>
        <p:txBody>
          <a:bodyPr anchorCtr="0" anchor="ctr" bIns="91425" lIns="91425" spcFirstLastPara="1" rIns="91425" wrap="square" tIns="91425">
            <a:noAutofit/>
          </a:bodyPr>
          <a:lstStyle>
            <a:lvl1pPr indent="-347345" lvl="0" marL="457200" marR="0" algn="l">
              <a:lnSpc>
                <a:spcPct val="100000"/>
              </a:lnSpc>
              <a:spcBef>
                <a:spcPts val="440"/>
              </a:spcBef>
              <a:spcAft>
                <a:spcPts val="0"/>
              </a:spcAft>
              <a:buClr>
                <a:schemeClr val="accent2"/>
              </a:buClr>
              <a:buSzPts val="1870"/>
              <a:buFont typeface="Courgette"/>
              <a:buChar char="O"/>
              <a:defRPr b="0" i="0" sz="2200" u="none" cap="none" strike="noStrike">
                <a:solidFill>
                  <a:schemeClr val="dk1"/>
                </a:solidFill>
                <a:latin typeface="Arial"/>
                <a:ea typeface="Arial"/>
                <a:cs typeface="Arial"/>
                <a:sym typeface="Arial"/>
              </a:defRPr>
            </a:lvl1pPr>
            <a:lvl2pPr indent="-336550" lvl="1" marL="9144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2pPr>
            <a:lvl3pPr indent="-325755" lvl="2" marL="1371600" marR="0" algn="l">
              <a:lnSpc>
                <a:spcPct val="100000"/>
              </a:lnSpc>
              <a:spcBef>
                <a:spcPts val="360"/>
              </a:spcBef>
              <a:spcAft>
                <a:spcPts val="0"/>
              </a:spcAft>
              <a:buClr>
                <a:schemeClr val="accent2"/>
              </a:buClr>
              <a:buSzPts val="1530"/>
              <a:buFont typeface="Courgette"/>
              <a:buChar char="O"/>
              <a:defRPr b="0" i="0" sz="1800" u="none" cap="none" strike="noStrike">
                <a:solidFill>
                  <a:schemeClr val="dk1"/>
                </a:solidFill>
                <a:latin typeface="Arial"/>
                <a:ea typeface="Arial"/>
                <a:cs typeface="Arial"/>
                <a:sym typeface="Arial"/>
              </a:defRPr>
            </a:lvl3pPr>
            <a:lvl4pPr indent="-314960" lvl="3" marL="1828800" marR="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4pPr>
            <a:lvl5pPr indent="-304164" lvl="4" marL="2286000" marR="0" algn="l">
              <a:lnSpc>
                <a:spcPct val="100000"/>
              </a:lnSpc>
              <a:spcBef>
                <a:spcPts val="280"/>
              </a:spcBef>
              <a:spcAft>
                <a:spcPts val="0"/>
              </a:spcAft>
              <a:buClr>
                <a:schemeClr val="accent2"/>
              </a:buClr>
              <a:buSzPts val="1190"/>
              <a:buFont typeface="Courgette"/>
              <a:buChar char="O"/>
              <a:defRPr b="0" i="0" sz="1400" u="none" cap="none" strike="noStrike">
                <a:solidFill>
                  <a:schemeClr val="dk1"/>
                </a:solidFill>
                <a:latin typeface="Arial"/>
                <a:ea typeface="Arial"/>
                <a:cs typeface="Arial"/>
                <a:sym typeface="Arial"/>
              </a:defRPr>
            </a:lvl5pPr>
            <a:lvl6pPr indent="-336550" lvl="5" marL="27432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6pPr>
            <a:lvl7pPr indent="-336550" lvl="6" marL="32004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7pPr>
            <a:lvl8pPr indent="-336550" lvl="7" marL="36576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8pPr>
            <a:lvl9pPr indent="-336550" lvl="8" marL="4114800" marR="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9pPr>
          </a:lstStyle>
          <a:p/>
        </p:txBody>
      </p:sp>
      <p:sp>
        <p:nvSpPr>
          <p:cNvPr id="87" name="Google Shape;87;p29"/>
          <p:cNvSpPr txBox="1"/>
          <p:nvPr>
            <p:ph idx="2" type="body"/>
          </p:nvPr>
        </p:nvSpPr>
        <p:spPr>
          <a:xfrm rot="-60000">
            <a:off x="1148125" y="3623748"/>
            <a:ext cx="3048891" cy="2100400"/>
          </a:xfrm>
          <a:prstGeom prst="rect">
            <a:avLst/>
          </a:prstGeom>
          <a:noFill/>
          <a:ln>
            <a:noFill/>
          </a:ln>
        </p:spPr>
        <p:txBody>
          <a:bodyPr anchorCtr="0" anchor="t" bIns="91425" lIns="91425" spcFirstLastPara="1" rIns="91425" wrap="square" tIns="91425">
            <a:noAutofit/>
          </a:bodyPr>
          <a:lstStyle>
            <a:lvl1pPr indent="-228600" lvl="0" marL="457200" marR="0" algn="ctr">
              <a:lnSpc>
                <a:spcPct val="100000"/>
              </a:lnSpc>
              <a:spcBef>
                <a:spcPts val="320"/>
              </a:spcBef>
              <a:spcAft>
                <a:spcPts val="0"/>
              </a:spcAft>
              <a:buClr>
                <a:schemeClr val="accent2"/>
              </a:buClr>
              <a:buSzPts val="2040"/>
              <a:buFont typeface="Courgette"/>
              <a:buNone/>
              <a:defRPr b="0" i="0" sz="16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chemeClr val="accent2"/>
              </a:buClr>
              <a:buSzPts val="1870"/>
              <a:buFont typeface="Courgette"/>
              <a:buNone/>
              <a:defRPr b="0" i="0" sz="1200" u="none" cap="none" strike="noStrike">
                <a:solidFill>
                  <a:schemeClr val="dk1"/>
                </a:solidFill>
                <a:latin typeface="Arial"/>
                <a:ea typeface="Arial"/>
                <a:cs typeface="Arial"/>
                <a:sym typeface="Arial"/>
              </a:defRPr>
            </a:lvl2pPr>
            <a:lvl3pPr indent="-228600" lvl="2" marL="1371600" marR="0" algn="l">
              <a:lnSpc>
                <a:spcPct val="100000"/>
              </a:lnSpc>
              <a:spcBef>
                <a:spcPts val="200"/>
              </a:spcBef>
              <a:spcAft>
                <a:spcPts val="0"/>
              </a:spcAft>
              <a:buClr>
                <a:schemeClr val="accent2"/>
              </a:buClr>
              <a:buSzPts val="1700"/>
              <a:buFont typeface="Courgette"/>
              <a:buNone/>
              <a:defRPr b="0" i="0" sz="1000" u="none" cap="none" strike="noStrike">
                <a:solidFill>
                  <a:schemeClr val="dk1"/>
                </a:solidFill>
                <a:latin typeface="Arial"/>
                <a:ea typeface="Arial"/>
                <a:cs typeface="Arial"/>
                <a:sym typeface="Arial"/>
              </a:defRPr>
            </a:lvl3pPr>
            <a:lvl4pPr indent="-228600" lvl="3" marL="1828800" marR="0" algn="l">
              <a:lnSpc>
                <a:spcPct val="100000"/>
              </a:lnSpc>
              <a:spcBef>
                <a:spcPts val="180"/>
              </a:spcBef>
              <a:spcAft>
                <a:spcPts val="0"/>
              </a:spcAft>
              <a:buClr>
                <a:schemeClr val="accent2"/>
              </a:buClr>
              <a:buSzPts val="1530"/>
              <a:buFont typeface="Courgette"/>
              <a:buNone/>
              <a:defRPr b="0" i="0" sz="900" u="none" cap="none" strike="noStrike">
                <a:solidFill>
                  <a:schemeClr val="dk1"/>
                </a:solidFill>
                <a:latin typeface="Arial"/>
                <a:ea typeface="Arial"/>
                <a:cs typeface="Arial"/>
                <a:sym typeface="Arial"/>
              </a:defRPr>
            </a:lvl4pPr>
            <a:lvl5pPr indent="-228600" lvl="4" marL="2286000" marR="0" algn="l">
              <a:lnSpc>
                <a:spcPct val="100000"/>
              </a:lnSpc>
              <a:spcBef>
                <a:spcPts val="180"/>
              </a:spcBef>
              <a:spcAft>
                <a:spcPts val="0"/>
              </a:spcAft>
              <a:buClr>
                <a:schemeClr val="accent2"/>
              </a:buClr>
              <a:buSzPts val="1360"/>
              <a:buFont typeface="Courgette"/>
              <a:buNone/>
              <a:defRPr b="0" i="0" sz="900" u="none" cap="none" strike="noStrike">
                <a:solidFill>
                  <a:schemeClr val="dk1"/>
                </a:solidFill>
                <a:latin typeface="Arial"/>
                <a:ea typeface="Arial"/>
                <a:cs typeface="Arial"/>
                <a:sym typeface="Arial"/>
              </a:defRPr>
            </a:lvl5pPr>
            <a:lvl6pPr indent="-228600" lvl="5" marL="2743200" marR="0" algn="l">
              <a:lnSpc>
                <a:spcPct val="100000"/>
              </a:lnSpc>
              <a:spcBef>
                <a:spcPts val="180"/>
              </a:spcBef>
              <a:spcAft>
                <a:spcPts val="0"/>
              </a:spcAft>
              <a:buClr>
                <a:schemeClr val="accent2"/>
              </a:buClr>
              <a:buSzPts val="1360"/>
              <a:buFont typeface="Courgette"/>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accent2"/>
              </a:buClr>
              <a:buSzPts val="1360"/>
              <a:buFont typeface="Courgette"/>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accent2"/>
              </a:buClr>
              <a:buSzPts val="1360"/>
              <a:buFont typeface="Courgette"/>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accent2"/>
              </a:buClr>
              <a:buSzPts val="1360"/>
              <a:buFont typeface="Courgette"/>
              <a:buNone/>
              <a:defRPr b="0" i="0" sz="900" u="none" cap="none" strike="noStrike">
                <a:solidFill>
                  <a:schemeClr val="dk1"/>
                </a:solidFill>
                <a:latin typeface="Arial"/>
                <a:ea typeface="Arial"/>
                <a:cs typeface="Arial"/>
                <a:sym typeface="Arial"/>
              </a:defRPr>
            </a:lvl9pPr>
          </a:lstStyle>
          <a:p/>
        </p:txBody>
      </p:sp>
      <p:sp>
        <p:nvSpPr>
          <p:cNvPr id="88" name="Google Shape;88;p29"/>
          <p:cNvSpPr txBox="1"/>
          <p:nvPr>
            <p:ph idx="10" type="dt"/>
          </p:nvPr>
        </p:nvSpPr>
        <p:spPr>
          <a:xfrm rot="60000">
            <a:off x="6341698" y="5885672"/>
            <a:ext cx="1213821"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9" name="Google Shape;89;p29"/>
          <p:cNvSpPr txBox="1"/>
          <p:nvPr>
            <p:ph idx="11" type="ftr"/>
          </p:nvPr>
        </p:nvSpPr>
        <p:spPr>
          <a:xfrm rot="-60000">
            <a:off x="914554" y="5829261"/>
            <a:ext cx="3522607"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0" name="Google Shape;90;p29"/>
          <p:cNvSpPr txBox="1"/>
          <p:nvPr>
            <p:ph idx="12" type="sldNum"/>
          </p:nvPr>
        </p:nvSpPr>
        <p:spPr>
          <a:xfrm rot="60000">
            <a:off x="7557313" y="5896961"/>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91" name="Shape 91"/>
        <p:cNvGrpSpPr/>
        <p:nvPr/>
      </p:nvGrpSpPr>
      <p:grpSpPr>
        <a:xfrm>
          <a:off x="0" y="0"/>
          <a:ext cx="0" cy="0"/>
          <a:chOff x="0" y="0"/>
          <a:chExt cx="0" cy="0"/>
        </a:xfrm>
      </p:grpSpPr>
      <p:grpSp>
        <p:nvGrpSpPr>
          <p:cNvPr id="92" name="Google Shape;92;p30"/>
          <p:cNvGrpSpPr/>
          <p:nvPr/>
        </p:nvGrpSpPr>
        <p:grpSpPr>
          <a:xfrm>
            <a:off x="0" y="0"/>
            <a:ext cx="9144000" cy="6858000"/>
            <a:chOff x="0" y="0"/>
            <a:chExt cx="9144000" cy="6858000"/>
          </a:xfrm>
        </p:grpSpPr>
        <p:sp>
          <p:nvSpPr>
            <p:cNvPr id="93" name="Google Shape;93;p30"/>
            <p:cNvSpPr/>
            <p:nvPr/>
          </p:nvSpPr>
          <p:spPr>
            <a:xfrm>
              <a:off x="0" y="0"/>
              <a:ext cx="7162800" cy="6858000"/>
            </a:xfrm>
            <a:prstGeom prst="rect">
              <a:avLst/>
            </a:prstGeom>
            <a:gradFill>
              <a:gsLst>
                <a:gs pos="0">
                  <a:srgbClr val="010101">
                    <a:alpha val="48627"/>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4" name="Google Shape;94;p30"/>
            <p:cNvSpPr/>
            <p:nvPr/>
          </p:nvSpPr>
          <p:spPr>
            <a:xfrm>
              <a:off x="1143000" y="0"/>
              <a:ext cx="8001000" cy="6858000"/>
            </a:xfrm>
            <a:prstGeom prst="rect">
              <a:avLst/>
            </a:prstGeom>
            <a:gradFill>
              <a:gsLst>
                <a:gs pos="0">
                  <a:srgbClr val="010101">
                    <a:alpha val="52549"/>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95" name="Google Shape;95;p30"/>
          <p:cNvSpPr/>
          <p:nvPr/>
        </p:nvSpPr>
        <p:spPr>
          <a:xfrm rot="10800000">
            <a:off x="632177" y="6058038"/>
            <a:ext cx="7721601" cy="537210"/>
          </a:xfrm>
          <a:custGeom>
            <a:rect b="b" l="l" r="r" t="t"/>
            <a:pathLst>
              <a:path extrusionOk="0" h="120000" w="120000">
                <a:moveTo>
                  <a:pt x="0" y="120000"/>
                </a:moveTo>
                <a:lnTo>
                  <a:pt x="2557" y="0"/>
                </a:lnTo>
                <a:lnTo>
                  <a:pt x="59827" y="23076"/>
                </a:lnTo>
                <a:lnTo>
                  <a:pt x="117442" y="0"/>
                </a:lnTo>
                <a:lnTo>
                  <a:pt x="120000" y="120000"/>
                </a:lnTo>
                <a:lnTo>
                  <a:pt x="0" y="120000"/>
                </a:lnTo>
                <a:close/>
              </a:path>
            </a:pathLst>
          </a:custGeom>
          <a:gradFill>
            <a:gsLst>
              <a:gs pos="0">
                <a:srgbClr val="010101">
                  <a:alpha val="30588"/>
                </a:srgbClr>
              </a:gs>
              <a:gs pos="30000">
                <a:srgbClr val="010101">
                  <a:alpha val="30588"/>
                </a:srgbClr>
              </a:gs>
              <a:gs pos="100000">
                <a:srgbClr val="010101">
                  <a:alpha val="22745"/>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p30"/>
          <p:cNvSpPr/>
          <p:nvPr/>
        </p:nvSpPr>
        <p:spPr>
          <a:xfrm rot="-60000">
            <a:off x="749204" y="576868"/>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p30"/>
          <p:cNvSpPr/>
          <p:nvPr/>
        </p:nvSpPr>
        <p:spPr>
          <a:xfrm rot="-60000">
            <a:off x="745058" y="575769"/>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8" name="Google Shape;98;p30"/>
          <p:cNvSpPr/>
          <p:nvPr/>
        </p:nvSpPr>
        <p:spPr>
          <a:xfrm rot="60000">
            <a:off x="4468872" y="605163"/>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9" name="Google Shape;99;p30"/>
          <p:cNvSpPr/>
          <p:nvPr/>
        </p:nvSpPr>
        <p:spPr>
          <a:xfrm rot="60000">
            <a:off x="4464768" y="603920"/>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C:\Users\Administrator\Desktop\Pushpin Dev\Assets\pushpinLeft.png" id="100" name="Google Shape;100;p30"/>
          <p:cNvPicPr preferRelativeResize="0"/>
          <p:nvPr/>
        </p:nvPicPr>
        <p:blipFill rotWithShape="1">
          <a:blip r:embed="rId3">
            <a:alphaModFix/>
          </a:blip>
          <a:srcRect b="0" l="0" r="0" t="0"/>
          <a:stretch/>
        </p:blipFill>
        <p:spPr>
          <a:xfrm rot="1435684">
            <a:off x="2371106" y="293953"/>
            <a:ext cx="567831" cy="567830"/>
          </a:xfrm>
          <a:prstGeom prst="rect">
            <a:avLst/>
          </a:prstGeom>
          <a:noFill/>
          <a:ln>
            <a:noFill/>
          </a:ln>
        </p:spPr>
      </p:pic>
      <p:pic>
        <p:nvPicPr>
          <p:cNvPr descr="C:\Users\Administrator\Desktop\Pushpin Dev\Assets\pushpinLeft.png" id="101" name="Google Shape;101;p30"/>
          <p:cNvPicPr preferRelativeResize="0"/>
          <p:nvPr/>
        </p:nvPicPr>
        <p:blipFill rotWithShape="1">
          <a:blip r:embed="rId3">
            <a:alphaModFix/>
          </a:blip>
          <a:srcRect b="0" l="0" r="0" t="0"/>
          <a:stretch/>
        </p:blipFill>
        <p:spPr>
          <a:xfrm rot="4096196">
            <a:off x="6279647" y="333163"/>
            <a:ext cx="566928" cy="566928"/>
          </a:xfrm>
          <a:prstGeom prst="rect">
            <a:avLst/>
          </a:prstGeom>
          <a:noFill/>
          <a:ln>
            <a:noFill/>
          </a:ln>
        </p:spPr>
      </p:pic>
      <p:sp>
        <p:nvSpPr>
          <p:cNvPr id="102" name="Google Shape;102;p30"/>
          <p:cNvSpPr txBox="1"/>
          <p:nvPr>
            <p:ph type="title"/>
          </p:nvPr>
        </p:nvSpPr>
        <p:spPr>
          <a:xfrm rot="-60000">
            <a:off x="1106424" y="2020824"/>
            <a:ext cx="3063240" cy="1499616"/>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onstantia"/>
              <a:buNone/>
              <a:defRPr b="0" i="0" sz="2400" u="none" cap="none" strike="noStrike">
                <a:solidFill>
                  <a:schemeClr val="dk1"/>
                </a:solidFill>
                <a:latin typeface="Constantia"/>
                <a:ea typeface="Constantia"/>
                <a:cs typeface="Constantia"/>
                <a:sym typeface="Constantia"/>
              </a:defRPr>
            </a:lvl1pPr>
            <a:lvl2pPr lvl="1" marR="0" algn="l">
              <a:lnSpc>
                <a:spcPct val="100000"/>
              </a:lnSpc>
              <a:spcBef>
                <a:spcPts val="0"/>
              </a:spcBef>
              <a:spcAft>
                <a:spcPts val="0"/>
              </a:spcAft>
              <a:buClr>
                <a:schemeClr val="dk2"/>
              </a:buClr>
              <a:buSzPts val="1400"/>
              <a:buNone/>
              <a:defRPr b="0" i="0" sz="1800" u="none" cap="none" strike="noStrike">
                <a:solidFill>
                  <a:schemeClr val="dk2"/>
                </a:solidFill>
              </a:defRPr>
            </a:lvl2pPr>
            <a:lvl3pPr lvl="2" marR="0" algn="l">
              <a:lnSpc>
                <a:spcPct val="100000"/>
              </a:lnSpc>
              <a:spcBef>
                <a:spcPts val="0"/>
              </a:spcBef>
              <a:spcAft>
                <a:spcPts val="0"/>
              </a:spcAft>
              <a:buClr>
                <a:schemeClr val="dk2"/>
              </a:buClr>
              <a:buSzPts val="1400"/>
              <a:buNone/>
              <a:defRPr b="0" i="0" sz="1800" u="none" cap="none" strike="noStrike">
                <a:solidFill>
                  <a:schemeClr val="dk2"/>
                </a:solidFill>
              </a:defRPr>
            </a:lvl3pPr>
            <a:lvl4pPr lvl="3" marR="0" algn="l">
              <a:lnSpc>
                <a:spcPct val="100000"/>
              </a:lnSpc>
              <a:spcBef>
                <a:spcPts val="0"/>
              </a:spcBef>
              <a:spcAft>
                <a:spcPts val="0"/>
              </a:spcAft>
              <a:buClr>
                <a:schemeClr val="dk2"/>
              </a:buClr>
              <a:buSzPts val="1400"/>
              <a:buNone/>
              <a:defRPr b="0" i="0" sz="1800" u="none" cap="none" strike="noStrike">
                <a:solidFill>
                  <a:schemeClr val="dk2"/>
                </a:solidFill>
              </a:defRPr>
            </a:lvl4pPr>
            <a:lvl5pPr lvl="4" marR="0" algn="l">
              <a:lnSpc>
                <a:spcPct val="100000"/>
              </a:lnSpc>
              <a:spcBef>
                <a:spcPts val="0"/>
              </a:spcBef>
              <a:spcAft>
                <a:spcPts val="0"/>
              </a:spcAft>
              <a:buClr>
                <a:schemeClr val="dk2"/>
              </a:buClr>
              <a:buSzPts val="1400"/>
              <a:buNone/>
              <a:defRPr b="0" i="0" sz="1800" u="none" cap="none" strike="noStrike">
                <a:solidFill>
                  <a:schemeClr val="dk2"/>
                </a:solidFill>
              </a:defRPr>
            </a:lvl5pPr>
            <a:lvl6pPr lvl="5" marR="0" algn="l">
              <a:lnSpc>
                <a:spcPct val="100000"/>
              </a:lnSpc>
              <a:spcBef>
                <a:spcPts val="0"/>
              </a:spcBef>
              <a:spcAft>
                <a:spcPts val="0"/>
              </a:spcAft>
              <a:buClr>
                <a:schemeClr val="dk2"/>
              </a:buClr>
              <a:buSzPts val="1400"/>
              <a:buNone/>
              <a:defRPr b="0" i="0" sz="1800" u="none" cap="none" strike="noStrike">
                <a:solidFill>
                  <a:schemeClr val="dk2"/>
                </a:solidFill>
              </a:defRPr>
            </a:lvl6pPr>
            <a:lvl7pPr lvl="6" marR="0" algn="l">
              <a:lnSpc>
                <a:spcPct val="100000"/>
              </a:lnSpc>
              <a:spcBef>
                <a:spcPts val="0"/>
              </a:spcBef>
              <a:spcAft>
                <a:spcPts val="0"/>
              </a:spcAft>
              <a:buClr>
                <a:schemeClr val="dk2"/>
              </a:buClr>
              <a:buSzPts val="1400"/>
              <a:buNone/>
              <a:defRPr b="0" i="0" sz="1800" u="none" cap="none" strike="noStrike">
                <a:solidFill>
                  <a:schemeClr val="dk2"/>
                </a:solidFill>
              </a:defRPr>
            </a:lvl7pPr>
            <a:lvl8pPr lvl="7" marR="0" algn="l">
              <a:lnSpc>
                <a:spcPct val="100000"/>
              </a:lnSpc>
              <a:spcBef>
                <a:spcPts val="0"/>
              </a:spcBef>
              <a:spcAft>
                <a:spcPts val="0"/>
              </a:spcAft>
              <a:buClr>
                <a:schemeClr val="dk2"/>
              </a:buClr>
              <a:buSzPts val="1400"/>
              <a:buNone/>
              <a:defRPr b="0" i="0" sz="1800" u="none" cap="none" strike="noStrike">
                <a:solidFill>
                  <a:schemeClr val="dk2"/>
                </a:solidFill>
              </a:defRPr>
            </a:lvl8pPr>
            <a:lvl9pPr lvl="8" marR="0" algn="l">
              <a:lnSpc>
                <a:spcPct val="100000"/>
              </a:lnSpc>
              <a:spcBef>
                <a:spcPts val="0"/>
              </a:spcBef>
              <a:spcAft>
                <a:spcPts val="0"/>
              </a:spcAft>
              <a:buClr>
                <a:schemeClr val="dk2"/>
              </a:buClr>
              <a:buSzPts val="1400"/>
              <a:buNone/>
              <a:defRPr b="0" i="0" sz="1800" u="none" cap="none" strike="noStrike">
                <a:solidFill>
                  <a:schemeClr val="dk2"/>
                </a:solidFill>
              </a:defRPr>
            </a:lvl9pPr>
          </a:lstStyle>
          <a:p/>
        </p:txBody>
      </p:sp>
      <p:sp>
        <p:nvSpPr>
          <p:cNvPr id="103" name="Google Shape;103;p30"/>
          <p:cNvSpPr/>
          <p:nvPr>
            <p:ph idx="2" type="pic"/>
          </p:nvPr>
        </p:nvSpPr>
        <p:spPr>
          <a:xfrm rot="60000">
            <a:off x="4898615" y="1207272"/>
            <a:ext cx="2913863" cy="4539412"/>
          </a:xfrm>
          <a:prstGeom prst="rect">
            <a:avLst/>
          </a:prstGeom>
          <a:noFill/>
          <a:ln cap="rnd" cmpd="sng" w="101600">
            <a:solidFill>
              <a:srgbClr val="FFFFFF"/>
            </a:solidFill>
            <a:prstDash val="solid"/>
            <a:round/>
            <a:headEnd len="sm" w="sm" type="none"/>
            <a:tailEnd len="sm" w="sm" type="none"/>
          </a:ln>
          <a:effectLst>
            <a:outerShdw blurRad="88900" rotWithShape="0" algn="tl">
              <a:srgbClr val="000000">
                <a:alpha val="40000"/>
              </a:srgbClr>
            </a:outerShdw>
          </a:effectLst>
        </p:spPr>
      </p:sp>
      <p:sp>
        <p:nvSpPr>
          <p:cNvPr id="104" name="Google Shape;104;p30"/>
          <p:cNvSpPr txBox="1"/>
          <p:nvPr>
            <p:ph idx="1" type="body"/>
          </p:nvPr>
        </p:nvSpPr>
        <p:spPr>
          <a:xfrm rot="-60000">
            <a:off x="1152144" y="3621024"/>
            <a:ext cx="3044952" cy="2103120"/>
          </a:xfrm>
          <a:prstGeom prst="rect">
            <a:avLst/>
          </a:prstGeom>
          <a:noFill/>
          <a:ln>
            <a:noFill/>
          </a:ln>
        </p:spPr>
        <p:txBody>
          <a:bodyPr anchorCtr="0" anchor="t" bIns="91425" lIns="91425" spcFirstLastPara="1" rIns="91425" wrap="square" tIns="91425">
            <a:noAutofit/>
          </a:bodyPr>
          <a:lstStyle>
            <a:lvl1pPr indent="-228600" lvl="0" marL="457200" marR="0" algn="ctr">
              <a:lnSpc>
                <a:spcPct val="100000"/>
              </a:lnSpc>
              <a:spcBef>
                <a:spcPts val="320"/>
              </a:spcBef>
              <a:spcAft>
                <a:spcPts val="0"/>
              </a:spcAft>
              <a:buClr>
                <a:schemeClr val="accent2"/>
              </a:buClr>
              <a:buSzPts val="2040"/>
              <a:buFont typeface="Courgette"/>
              <a:buNone/>
              <a:defRPr b="0" i="0" sz="1600" u="none" cap="none" strike="noStrike">
                <a:solidFill>
                  <a:schemeClr val="dk1"/>
                </a:solidFill>
                <a:latin typeface="Arial"/>
                <a:ea typeface="Arial"/>
                <a:cs typeface="Arial"/>
                <a:sym typeface="Arial"/>
              </a:defRPr>
            </a:lvl1pPr>
            <a:lvl2pPr indent="-228600" lvl="1" marL="914400" marR="0" algn="l">
              <a:lnSpc>
                <a:spcPct val="100000"/>
              </a:lnSpc>
              <a:spcBef>
                <a:spcPts val="240"/>
              </a:spcBef>
              <a:spcAft>
                <a:spcPts val="0"/>
              </a:spcAft>
              <a:buClr>
                <a:schemeClr val="accent2"/>
              </a:buClr>
              <a:buSzPts val="1870"/>
              <a:buFont typeface="Courgette"/>
              <a:buNone/>
              <a:defRPr b="0" i="0" sz="1200" u="none" cap="none" strike="noStrike">
                <a:solidFill>
                  <a:schemeClr val="dk1"/>
                </a:solidFill>
                <a:latin typeface="Arial"/>
                <a:ea typeface="Arial"/>
                <a:cs typeface="Arial"/>
                <a:sym typeface="Arial"/>
              </a:defRPr>
            </a:lvl2pPr>
            <a:lvl3pPr indent="-228600" lvl="2" marL="1371600" marR="0" algn="l">
              <a:lnSpc>
                <a:spcPct val="100000"/>
              </a:lnSpc>
              <a:spcBef>
                <a:spcPts val="200"/>
              </a:spcBef>
              <a:spcAft>
                <a:spcPts val="0"/>
              </a:spcAft>
              <a:buClr>
                <a:schemeClr val="accent2"/>
              </a:buClr>
              <a:buSzPts val="1700"/>
              <a:buFont typeface="Courgette"/>
              <a:buNone/>
              <a:defRPr b="0" i="0" sz="1000" u="none" cap="none" strike="noStrike">
                <a:solidFill>
                  <a:schemeClr val="dk1"/>
                </a:solidFill>
                <a:latin typeface="Arial"/>
                <a:ea typeface="Arial"/>
                <a:cs typeface="Arial"/>
                <a:sym typeface="Arial"/>
              </a:defRPr>
            </a:lvl3pPr>
            <a:lvl4pPr indent="-228600" lvl="3" marL="1828800" marR="0" algn="l">
              <a:lnSpc>
                <a:spcPct val="100000"/>
              </a:lnSpc>
              <a:spcBef>
                <a:spcPts val="180"/>
              </a:spcBef>
              <a:spcAft>
                <a:spcPts val="0"/>
              </a:spcAft>
              <a:buClr>
                <a:schemeClr val="accent2"/>
              </a:buClr>
              <a:buSzPts val="1530"/>
              <a:buFont typeface="Courgette"/>
              <a:buNone/>
              <a:defRPr b="0" i="0" sz="900" u="none" cap="none" strike="noStrike">
                <a:solidFill>
                  <a:schemeClr val="dk1"/>
                </a:solidFill>
                <a:latin typeface="Arial"/>
                <a:ea typeface="Arial"/>
                <a:cs typeface="Arial"/>
                <a:sym typeface="Arial"/>
              </a:defRPr>
            </a:lvl4pPr>
            <a:lvl5pPr indent="-228600" lvl="4" marL="2286000" marR="0" algn="l">
              <a:lnSpc>
                <a:spcPct val="100000"/>
              </a:lnSpc>
              <a:spcBef>
                <a:spcPts val="180"/>
              </a:spcBef>
              <a:spcAft>
                <a:spcPts val="0"/>
              </a:spcAft>
              <a:buClr>
                <a:schemeClr val="accent2"/>
              </a:buClr>
              <a:buSzPts val="1360"/>
              <a:buFont typeface="Courgette"/>
              <a:buNone/>
              <a:defRPr b="0" i="0" sz="900" u="none" cap="none" strike="noStrike">
                <a:solidFill>
                  <a:schemeClr val="dk1"/>
                </a:solidFill>
                <a:latin typeface="Arial"/>
                <a:ea typeface="Arial"/>
                <a:cs typeface="Arial"/>
                <a:sym typeface="Arial"/>
              </a:defRPr>
            </a:lvl5pPr>
            <a:lvl6pPr indent="-228600" lvl="5" marL="2743200" marR="0" algn="l">
              <a:lnSpc>
                <a:spcPct val="100000"/>
              </a:lnSpc>
              <a:spcBef>
                <a:spcPts val="180"/>
              </a:spcBef>
              <a:spcAft>
                <a:spcPts val="0"/>
              </a:spcAft>
              <a:buClr>
                <a:schemeClr val="accent2"/>
              </a:buClr>
              <a:buSzPts val="1360"/>
              <a:buFont typeface="Courgette"/>
              <a:buNone/>
              <a:defRPr b="0" i="0" sz="900" u="none" cap="none" strike="noStrike">
                <a:solidFill>
                  <a:schemeClr val="dk1"/>
                </a:solidFill>
                <a:latin typeface="Arial"/>
                <a:ea typeface="Arial"/>
                <a:cs typeface="Arial"/>
                <a:sym typeface="Arial"/>
              </a:defRPr>
            </a:lvl6pPr>
            <a:lvl7pPr indent="-228600" lvl="6" marL="3200400" marR="0" algn="l">
              <a:lnSpc>
                <a:spcPct val="100000"/>
              </a:lnSpc>
              <a:spcBef>
                <a:spcPts val="180"/>
              </a:spcBef>
              <a:spcAft>
                <a:spcPts val="0"/>
              </a:spcAft>
              <a:buClr>
                <a:schemeClr val="accent2"/>
              </a:buClr>
              <a:buSzPts val="1360"/>
              <a:buFont typeface="Courgette"/>
              <a:buNone/>
              <a:defRPr b="0" i="0" sz="900" u="none" cap="none" strike="noStrike">
                <a:solidFill>
                  <a:schemeClr val="dk1"/>
                </a:solidFill>
                <a:latin typeface="Arial"/>
                <a:ea typeface="Arial"/>
                <a:cs typeface="Arial"/>
                <a:sym typeface="Arial"/>
              </a:defRPr>
            </a:lvl7pPr>
            <a:lvl8pPr indent="-228600" lvl="7" marL="3657600" marR="0" algn="l">
              <a:lnSpc>
                <a:spcPct val="100000"/>
              </a:lnSpc>
              <a:spcBef>
                <a:spcPts val="180"/>
              </a:spcBef>
              <a:spcAft>
                <a:spcPts val="0"/>
              </a:spcAft>
              <a:buClr>
                <a:schemeClr val="accent2"/>
              </a:buClr>
              <a:buSzPts val="1360"/>
              <a:buFont typeface="Courgette"/>
              <a:buNone/>
              <a:defRPr b="0" i="0" sz="900" u="none" cap="none" strike="noStrike">
                <a:solidFill>
                  <a:schemeClr val="dk1"/>
                </a:solidFill>
                <a:latin typeface="Arial"/>
                <a:ea typeface="Arial"/>
                <a:cs typeface="Arial"/>
                <a:sym typeface="Arial"/>
              </a:defRPr>
            </a:lvl8pPr>
            <a:lvl9pPr indent="-228600" lvl="8" marL="4114800" marR="0" algn="l">
              <a:lnSpc>
                <a:spcPct val="100000"/>
              </a:lnSpc>
              <a:spcBef>
                <a:spcPts val="180"/>
              </a:spcBef>
              <a:spcAft>
                <a:spcPts val="0"/>
              </a:spcAft>
              <a:buClr>
                <a:schemeClr val="accent2"/>
              </a:buClr>
              <a:buSzPts val="1360"/>
              <a:buFont typeface="Courgette"/>
              <a:buNone/>
              <a:defRPr b="0" i="0" sz="900" u="none" cap="none" strike="noStrike">
                <a:solidFill>
                  <a:schemeClr val="dk1"/>
                </a:solidFill>
                <a:latin typeface="Arial"/>
                <a:ea typeface="Arial"/>
                <a:cs typeface="Arial"/>
                <a:sym typeface="Arial"/>
              </a:defRPr>
            </a:lvl9pPr>
          </a:lstStyle>
          <a:p/>
        </p:txBody>
      </p:sp>
      <p:sp>
        <p:nvSpPr>
          <p:cNvPr id="105" name="Google Shape;105;p30"/>
          <p:cNvSpPr txBox="1"/>
          <p:nvPr>
            <p:ph idx="10" type="dt"/>
          </p:nvPr>
        </p:nvSpPr>
        <p:spPr>
          <a:xfrm rot="60000">
            <a:off x="6345936" y="5888737"/>
            <a:ext cx="1213821" cy="365125"/>
          </a:xfrm>
          <a:prstGeom prst="rect">
            <a:avLst/>
          </a:prstGeom>
          <a:noFill/>
          <a:ln>
            <a:noFill/>
          </a:ln>
        </p:spPr>
        <p:txBody>
          <a:bodyPr anchorCtr="0" anchor="ctr" bIns="91425" lIns="91425" spcFirstLastPara="1" rIns="91425" wrap="square" tIns="91425">
            <a:noAutofit/>
          </a:bodyPr>
          <a:lstStyle>
            <a:lvl1pPr lvl="0" marR="0" algn="r">
              <a:lnSpc>
                <a:spcPct val="100000"/>
              </a:lnSpc>
              <a:spcBef>
                <a:spcPts val="0"/>
              </a:spcBef>
              <a:spcAft>
                <a:spcPts val="0"/>
              </a:spcAft>
              <a:buClr>
                <a:schemeClr val="dk2"/>
              </a:buClr>
              <a:buSzPts val="1400"/>
              <a:buFont typeface="Arial"/>
              <a:buNone/>
              <a:defRPr sz="12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6" name="Google Shape;106;p30"/>
          <p:cNvSpPr txBox="1"/>
          <p:nvPr>
            <p:ph idx="11" type="ftr"/>
          </p:nvPr>
        </p:nvSpPr>
        <p:spPr>
          <a:xfrm rot="-60000">
            <a:off x="914569" y="5831037"/>
            <a:ext cx="3319043"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1pPr>
            <a:lvl2pPr lvl="1"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7" name="Google Shape;107;p30"/>
          <p:cNvSpPr txBox="1"/>
          <p:nvPr>
            <p:ph idx="12" type="sldNum"/>
          </p:nvPr>
        </p:nvSpPr>
        <p:spPr>
          <a:xfrm rot="60000">
            <a:off x="7562089" y="5900026"/>
            <a:ext cx="55402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10000"/>
          </a:blip>
          <a:stretch>
            <a:fillRect/>
          </a:stretch>
        </a:blipFill>
      </p:bgPr>
    </p:bg>
    <p:spTree>
      <p:nvGrpSpPr>
        <p:cNvPr id="9" name="Shape 9"/>
        <p:cNvGrpSpPr/>
        <p:nvPr/>
      </p:nvGrpSpPr>
      <p:grpSpPr>
        <a:xfrm>
          <a:off x="0" y="0"/>
          <a:ext cx="0" cy="0"/>
          <a:chOff x="0" y="0"/>
          <a:chExt cx="0" cy="0"/>
        </a:xfrm>
      </p:grpSpPr>
      <p:grpSp>
        <p:nvGrpSpPr>
          <p:cNvPr id="10" name="Google Shape;10;p21"/>
          <p:cNvGrpSpPr/>
          <p:nvPr/>
        </p:nvGrpSpPr>
        <p:grpSpPr>
          <a:xfrm>
            <a:off x="0" y="0"/>
            <a:ext cx="9144000" cy="6858000"/>
            <a:chOff x="0" y="0"/>
            <a:chExt cx="9144000" cy="6858000"/>
          </a:xfrm>
        </p:grpSpPr>
        <p:sp>
          <p:nvSpPr>
            <p:cNvPr id="11" name="Google Shape;11;p21"/>
            <p:cNvSpPr/>
            <p:nvPr/>
          </p:nvSpPr>
          <p:spPr>
            <a:xfrm>
              <a:off x="0" y="0"/>
              <a:ext cx="7162800" cy="6858000"/>
            </a:xfrm>
            <a:prstGeom prst="rect">
              <a:avLst/>
            </a:prstGeom>
            <a:gradFill>
              <a:gsLst>
                <a:gs pos="0">
                  <a:srgbClr val="010101">
                    <a:alpha val="48627"/>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 name="Google Shape;12;p21"/>
            <p:cNvSpPr/>
            <p:nvPr/>
          </p:nvSpPr>
          <p:spPr>
            <a:xfrm>
              <a:off x="1143000" y="0"/>
              <a:ext cx="8001000" cy="6858000"/>
            </a:xfrm>
            <a:prstGeom prst="rect">
              <a:avLst/>
            </a:prstGeom>
            <a:gradFill>
              <a:gsLst>
                <a:gs pos="0">
                  <a:srgbClr val="010101">
                    <a:alpha val="52549"/>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3" name="Google Shape;13;p21"/>
          <p:cNvSpPr/>
          <p:nvPr/>
        </p:nvSpPr>
        <p:spPr>
          <a:xfrm rot="10800000">
            <a:off x="628650" y="6069330"/>
            <a:ext cx="7920991" cy="537210"/>
          </a:xfrm>
          <a:custGeom>
            <a:rect b="b" l="l" r="r" t="t"/>
            <a:pathLst>
              <a:path extrusionOk="0" h="120000" w="120000">
                <a:moveTo>
                  <a:pt x="0" y="120000"/>
                </a:moveTo>
                <a:lnTo>
                  <a:pt x="2557" y="0"/>
                </a:lnTo>
                <a:lnTo>
                  <a:pt x="59827" y="23076"/>
                </a:lnTo>
                <a:lnTo>
                  <a:pt x="117442" y="0"/>
                </a:lnTo>
                <a:lnTo>
                  <a:pt x="120000" y="120000"/>
                </a:lnTo>
                <a:lnTo>
                  <a:pt x="0" y="120000"/>
                </a:lnTo>
                <a:close/>
              </a:path>
            </a:pathLst>
          </a:custGeom>
          <a:gradFill>
            <a:gsLst>
              <a:gs pos="0">
                <a:srgbClr val="010101">
                  <a:alpha val="30588"/>
                </a:srgbClr>
              </a:gs>
              <a:gs pos="30000">
                <a:srgbClr val="010101">
                  <a:alpha val="30588"/>
                </a:srgbClr>
              </a:gs>
              <a:gs pos="100000">
                <a:srgbClr val="010101">
                  <a:alpha val="22745"/>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 name="Google Shape;14;p21"/>
          <p:cNvSpPr/>
          <p:nvPr/>
        </p:nvSpPr>
        <p:spPr>
          <a:xfrm>
            <a:off x="731520" y="575310"/>
            <a:ext cx="7696200" cy="5715000"/>
          </a:xfrm>
          <a:prstGeom prst="rect">
            <a:avLst/>
          </a:prstGeom>
          <a:solidFill>
            <a:srgbClr val="FEFEFE"/>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 name="Google Shape;15;p21"/>
          <p:cNvSpPr/>
          <p:nvPr/>
        </p:nvSpPr>
        <p:spPr>
          <a:xfrm>
            <a:off x="731520" y="576072"/>
            <a:ext cx="7696200" cy="5715000"/>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C:\Users\Administrator\Desktop\Pushpin Dev\Assets\pushpinLeft.png" id="16" name="Google Shape;16;p21"/>
          <p:cNvPicPr preferRelativeResize="0"/>
          <p:nvPr/>
        </p:nvPicPr>
        <p:blipFill rotWithShape="1">
          <a:blip r:embed="rId3">
            <a:alphaModFix/>
          </a:blip>
          <a:srcRect b="0" l="0" r="0" t="0"/>
          <a:stretch/>
        </p:blipFill>
        <p:spPr>
          <a:xfrm rot="1435684">
            <a:off x="543741" y="273091"/>
            <a:ext cx="567831" cy="567830"/>
          </a:xfrm>
          <a:prstGeom prst="rect">
            <a:avLst/>
          </a:prstGeom>
          <a:noFill/>
          <a:ln>
            <a:noFill/>
          </a:ln>
        </p:spPr>
      </p:pic>
      <p:pic>
        <p:nvPicPr>
          <p:cNvPr descr="C:\Users\Administrator\Desktop\Pushpin Dev\Assets\pushpinLeft.png" id="17" name="Google Shape;17;p21"/>
          <p:cNvPicPr preferRelativeResize="0"/>
          <p:nvPr/>
        </p:nvPicPr>
        <p:blipFill rotWithShape="1">
          <a:blip r:embed="rId3">
            <a:alphaModFix/>
          </a:blip>
          <a:srcRect b="0" l="0" r="0" t="0"/>
          <a:stretch/>
        </p:blipFill>
        <p:spPr>
          <a:xfrm rot="4096196">
            <a:off x="8115079" y="298163"/>
            <a:ext cx="566928" cy="566928"/>
          </a:xfrm>
          <a:prstGeom prst="rect">
            <a:avLst/>
          </a:prstGeom>
          <a:noFill/>
          <a:ln>
            <a:noFill/>
          </a:ln>
        </p:spPr>
      </p:pic>
      <p:sp>
        <p:nvSpPr>
          <p:cNvPr id="18" name="Google Shape;18;p21"/>
          <p:cNvSpPr txBox="1"/>
          <p:nvPr>
            <p:ph type="title"/>
          </p:nvPr>
        </p:nvSpPr>
        <p:spPr>
          <a:xfrm>
            <a:off x="1095023" y="817582"/>
            <a:ext cx="6965245" cy="120248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onstantia"/>
              <a:buNone/>
              <a:defRPr b="0" i="0" sz="4400" u="none" cap="none" strike="noStrike">
                <a:solidFill>
                  <a:schemeClr val="dk1"/>
                </a:solidFill>
                <a:latin typeface="Constantia"/>
                <a:ea typeface="Constantia"/>
                <a:cs typeface="Constantia"/>
                <a:sym typeface="Constantia"/>
              </a:defRPr>
            </a:lvl1pPr>
            <a:lvl2pPr lvl="1"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chemeClr val="dk2"/>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9" name="Google Shape;19;p21"/>
          <p:cNvSpPr txBox="1"/>
          <p:nvPr>
            <p:ph idx="1" type="body"/>
          </p:nvPr>
        </p:nvSpPr>
        <p:spPr>
          <a:xfrm>
            <a:off x="1463040" y="2119257"/>
            <a:ext cx="6196405" cy="3603812"/>
          </a:xfrm>
          <a:prstGeom prst="rect">
            <a:avLst/>
          </a:prstGeom>
          <a:noFill/>
          <a:ln>
            <a:noFill/>
          </a:ln>
        </p:spPr>
        <p:txBody>
          <a:bodyPr anchorCtr="0" anchor="t" bIns="91425" lIns="91425" spcFirstLastPara="1" rIns="91425" wrap="square" tIns="91425">
            <a:noAutofit/>
          </a:bodyPr>
          <a:lstStyle>
            <a:lvl1pPr indent="-358140" lvl="0" marL="457200" marR="0" rtl="0" algn="l">
              <a:lnSpc>
                <a:spcPct val="100000"/>
              </a:lnSpc>
              <a:spcBef>
                <a:spcPts val="480"/>
              </a:spcBef>
              <a:spcAft>
                <a:spcPts val="0"/>
              </a:spcAft>
              <a:buClr>
                <a:schemeClr val="accent2"/>
              </a:buClr>
              <a:buSzPts val="2040"/>
              <a:buFont typeface="Courgette"/>
              <a:buChar char="O"/>
              <a:defRPr b="0" i="0" sz="2400" u="none" cap="none" strike="noStrike">
                <a:solidFill>
                  <a:schemeClr val="dk1"/>
                </a:solidFill>
                <a:latin typeface="Arial"/>
                <a:ea typeface="Arial"/>
                <a:cs typeface="Arial"/>
                <a:sym typeface="Arial"/>
              </a:defRPr>
            </a:lvl1pPr>
            <a:lvl2pPr indent="-347344" lvl="1" marL="914400" marR="0" rtl="0" algn="l">
              <a:lnSpc>
                <a:spcPct val="100000"/>
              </a:lnSpc>
              <a:spcBef>
                <a:spcPts val="440"/>
              </a:spcBef>
              <a:spcAft>
                <a:spcPts val="0"/>
              </a:spcAft>
              <a:buClr>
                <a:schemeClr val="accent2"/>
              </a:buClr>
              <a:buSzPts val="1870"/>
              <a:buFont typeface="Courgette"/>
              <a:buChar char="O"/>
              <a:defRPr b="0" i="0" sz="2200" u="none" cap="none" strike="noStrike">
                <a:solidFill>
                  <a:schemeClr val="dk1"/>
                </a:solidFill>
                <a:latin typeface="Arial"/>
                <a:ea typeface="Arial"/>
                <a:cs typeface="Arial"/>
                <a:sym typeface="Arial"/>
              </a:defRPr>
            </a:lvl2pPr>
            <a:lvl3pPr indent="-336550" lvl="2" marL="1371600" marR="0" rtl="0" algn="l">
              <a:lnSpc>
                <a:spcPct val="100000"/>
              </a:lnSpc>
              <a:spcBef>
                <a:spcPts val="400"/>
              </a:spcBef>
              <a:spcAft>
                <a:spcPts val="0"/>
              </a:spcAft>
              <a:buClr>
                <a:schemeClr val="accent2"/>
              </a:buClr>
              <a:buSzPts val="1700"/>
              <a:buFont typeface="Courgette"/>
              <a:buChar char="O"/>
              <a:defRPr b="0" i="0" sz="2000" u="none" cap="none" strike="noStrike">
                <a:solidFill>
                  <a:schemeClr val="dk1"/>
                </a:solidFill>
                <a:latin typeface="Arial"/>
                <a:ea typeface="Arial"/>
                <a:cs typeface="Arial"/>
                <a:sym typeface="Arial"/>
              </a:defRPr>
            </a:lvl3pPr>
            <a:lvl4pPr indent="-325755" lvl="3" marL="1828800" marR="0" rtl="0" algn="l">
              <a:lnSpc>
                <a:spcPct val="100000"/>
              </a:lnSpc>
              <a:spcBef>
                <a:spcPts val="360"/>
              </a:spcBef>
              <a:spcAft>
                <a:spcPts val="0"/>
              </a:spcAft>
              <a:buClr>
                <a:schemeClr val="accent2"/>
              </a:buClr>
              <a:buSzPts val="1530"/>
              <a:buFont typeface="Courgette"/>
              <a:buChar char="O"/>
              <a:defRPr b="0" i="0" sz="1800" u="none" cap="none" strike="noStrike">
                <a:solidFill>
                  <a:schemeClr val="dk1"/>
                </a:solidFill>
                <a:latin typeface="Arial"/>
                <a:ea typeface="Arial"/>
                <a:cs typeface="Arial"/>
                <a:sym typeface="Arial"/>
              </a:defRPr>
            </a:lvl4pPr>
            <a:lvl5pPr indent="-314960" lvl="4" marL="2286000" marR="0" rtl="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5pPr>
            <a:lvl6pPr indent="-314960" lvl="5" marL="2743200" marR="0" rtl="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6pPr>
            <a:lvl7pPr indent="-314960" lvl="6" marL="3200400" marR="0" rtl="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7pPr>
            <a:lvl8pPr indent="-314959" lvl="7" marL="3657600" marR="0" rtl="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8pPr>
            <a:lvl9pPr indent="-314959" lvl="8" marL="4114800" marR="0" rtl="0" algn="l">
              <a:lnSpc>
                <a:spcPct val="100000"/>
              </a:lnSpc>
              <a:spcBef>
                <a:spcPts val="320"/>
              </a:spcBef>
              <a:spcAft>
                <a:spcPts val="0"/>
              </a:spcAft>
              <a:buClr>
                <a:schemeClr val="accent2"/>
              </a:buClr>
              <a:buSzPts val="1360"/>
              <a:buFont typeface="Courgette"/>
              <a:buChar char="O"/>
              <a:defRPr b="0" i="0" sz="1600" u="none" cap="none" strike="noStrike">
                <a:solidFill>
                  <a:schemeClr val="dk1"/>
                </a:solidFill>
                <a:latin typeface="Arial"/>
                <a:ea typeface="Arial"/>
                <a:cs typeface="Arial"/>
                <a:sym typeface="Arial"/>
              </a:defRPr>
            </a:lvl9pPr>
          </a:lstStyle>
          <a:p/>
        </p:txBody>
      </p:sp>
      <p:sp>
        <p:nvSpPr>
          <p:cNvPr id="20" name="Google Shape;20;p21"/>
          <p:cNvSpPr txBox="1"/>
          <p:nvPr>
            <p:ph idx="10" type="dt"/>
          </p:nvPr>
        </p:nvSpPr>
        <p:spPr>
          <a:xfrm>
            <a:off x="6454588" y="5809152"/>
            <a:ext cx="1213821" cy="365125"/>
          </a:xfrm>
          <a:prstGeom prst="rect">
            <a:avLst/>
          </a:prstGeom>
          <a:noFill/>
          <a:ln>
            <a:noFill/>
          </a:ln>
        </p:spPr>
        <p:txBody>
          <a:bodyPr anchorCtr="0" anchor="ctr" bIns="91425" lIns="91425" spcFirstLastPara="1" rIns="91425" wrap="square" tIns="91425">
            <a:noAutofit/>
          </a:bodyPr>
          <a:lstStyle>
            <a:lvl1pPr lvl="0" marR="0" rtl="0" algn="r">
              <a:lnSpc>
                <a:spcPct val="100000"/>
              </a:lnSpc>
              <a:spcBef>
                <a:spcPts val="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1" name="Google Shape;21;p21"/>
          <p:cNvSpPr txBox="1"/>
          <p:nvPr>
            <p:ph idx="11" type="ftr"/>
          </p:nvPr>
        </p:nvSpPr>
        <p:spPr>
          <a:xfrm>
            <a:off x="914401" y="5809152"/>
            <a:ext cx="5540188"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2" name="Google Shape;22;p21"/>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gi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 name="Shape 123"/>
        <p:cNvGrpSpPr/>
        <p:nvPr/>
      </p:nvGrpSpPr>
      <p:grpSpPr>
        <a:xfrm>
          <a:off x="0" y="0"/>
          <a:ext cx="0" cy="0"/>
          <a:chOff x="0" y="0"/>
          <a:chExt cx="0" cy="0"/>
        </a:xfrm>
      </p:grpSpPr>
      <p:sp>
        <p:nvSpPr>
          <p:cNvPr id="124" name="Google Shape;124;p1"/>
          <p:cNvSpPr txBox="1"/>
          <p:nvPr>
            <p:ph type="title"/>
          </p:nvPr>
        </p:nvSpPr>
        <p:spPr>
          <a:xfrm>
            <a:off x="450912" y="0"/>
            <a:ext cx="8386192" cy="666936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400"/>
              <a:buFont typeface="Arial Narrow"/>
              <a:buNone/>
            </a:pPr>
            <a:br>
              <a:rPr b="1" i="0" lang="en-US" sz="5400" u="none" cap="none" strike="noStrike">
                <a:solidFill>
                  <a:srgbClr val="FF0000"/>
                </a:solidFill>
                <a:latin typeface="Arial Narrow"/>
                <a:ea typeface="Arial Narrow"/>
                <a:cs typeface="Arial Narrow"/>
                <a:sym typeface="Arial Narrow"/>
              </a:rPr>
            </a:br>
            <a:br>
              <a:rPr b="1" i="0" lang="en-US" sz="5400" u="none" cap="none" strike="noStrike">
                <a:solidFill>
                  <a:srgbClr val="FF0000"/>
                </a:solidFill>
                <a:latin typeface="Arial Narrow"/>
                <a:ea typeface="Arial Narrow"/>
                <a:cs typeface="Arial Narrow"/>
                <a:sym typeface="Arial Narrow"/>
              </a:rPr>
            </a:br>
            <a:r>
              <a:rPr b="1" i="0" lang="en-US" sz="5400" u="none" cap="none" strike="noStrike">
                <a:solidFill>
                  <a:srgbClr val="FF0000"/>
                </a:solidFill>
                <a:latin typeface="Arial Narrow"/>
                <a:ea typeface="Arial Narrow"/>
                <a:cs typeface="Arial Narrow"/>
                <a:sym typeface="Arial Narrow"/>
              </a:rPr>
              <a:t>Level </a:t>
            </a:r>
            <a:r>
              <a:rPr b="1" lang="en-US" sz="5400">
                <a:solidFill>
                  <a:srgbClr val="FF0000"/>
                </a:solidFill>
                <a:latin typeface="Arial Narrow"/>
                <a:ea typeface="Arial Narrow"/>
                <a:cs typeface="Arial Narrow"/>
                <a:sym typeface="Arial Narrow"/>
              </a:rPr>
              <a:t>1/2</a:t>
            </a:r>
            <a:r>
              <a:rPr b="1" i="0" lang="en-US" sz="5400" u="none" cap="none" strike="noStrike">
                <a:solidFill>
                  <a:srgbClr val="FF0000"/>
                </a:solidFill>
                <a:latin typeface="Arial Narrow"/>
                <a:ea typeface="Arial Narrow"/>
                <a:cs typeface="Arial Narrow"/>
                <a:sym typeface="Arial Narrow"/>
              </a:rPr>
              <a:t> Information Evening</a:t>
            </a:r>
            <a:br>
              <a:rPr b="1" i="0" lang="en-US" sz="5400" u="none" cap="none" strike="noStrike">
                <a:solidFill>
                  <a:srgbClr val="FF0000"/>
                </a:solidFill>
                <a:latin typeface="Arial Narrow"/>
                <a:ea typeface="Arial Narrow"/>
                <a:cs typeface="Arial Narrow"/>
                <a:sym typeface="Arial Narrow"/>
              </a:rPr>
            </a:br>
            <a:r>
              <a:rPr b="1" i="0" lang="en-US" sz="3240" u="none" cap="none" strike="noStrike">
                <a:solidFill>
                  <a:srgbClr val="077DE9"/>
                </a:solidFill>
                <a:latin typeface="Arial Narrow"/>
                <a:ea typeface="Arial Narrow"/>
                <a:cs typeface="Arial Narrow"/>
                <a:sym typeface="Arial Narrow"/>
              </a:rPr>
              <a:t>Term 1, 202</a:t>
            </a:r>
            <a:r>
              <a:rPr b="1" lang="en-US" sz="3240">
                <a:solidFill>
                  <a:srgbClr val="077DE9"/>
                </a:solidFill>
                <a:latin typeface="Arial Narrow"/>
                <a:ea typeface="Arial Narrow"/>
                <a:cs typeface="Arial Narrow"/>
                <a:sym typeface="Arial Narrow"/>
              </a:rPr>
              <a:t>4</a:t>
            </a:r>
            <a:endParaRPr sz="4320">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FF0000"/>
              </a:buClr>
              <a:buSzPts val="1400"/>
              <a:buFont typeface="Arial Narrow"/>
              <a:buNone/>
            </a:pPr>
            <a:r>
              <a:t/>
            </a:r>
            <a:endParaRPr sz="4320">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FF0000"/>
              </a:buClr>
              <a:buSzPts val="1400"/>
              <a:buFont typeface="Arial Narrow"/>
              <a:buNone/>
            </a:pPr>
            <a:br>
              <a:rPr b="0" i="0" lang="en-US" sz="4320" u="none" cap="none" strike="noStrike">
                <a:solidFill>
                  <a:srgbClr val="FF0000"/>
                </a:solidFill>
                <a:latin typeface="Arial Narrow"/>
                <a:ea typeface="Arial Narrow"/>
                <a:cs typeface="Arial Narrow"/>
                <a:sym typeface="Arial Narrow"/>
              </a:rPr>
            </a:br>
            <a:br>
              <a:rPr b="0" i="0" lang="en-US" sz="4320" u="none" cap="none" strike="noStrike">
                <a:solidFill>
                  <a:srgbClr val="FF0000"/>
                </a:solidFill>
                <a:latin typeface="Arial Narrow"/>
                <a:ea typeface="Arial Narrow"/>
                <a:cs typeface="Arial Narrow"/>
                <a:sym typeface="Arial Narrow"/>
              </a:rPr>
            </a:br>
            <a:br>
              <a:rPr b="0" i="0" lang="en-US" sz="4320" u="none" cap="none" strike="noStrike">
                <a:solidFill>
                  <a:srgbClr val="FF0000"/>
                </a:solidFill>
                <a:latin typeface="Arial Narrow"/>
                <a:ea typeface="Arial Narrow"/>
                <a:cs typeface="Arial Narrow"/>
                <a:sym typeface="Arial Narrow"/>
              </a:rPr>
            </a:br>
            <a:br>
              <a:rPr b="0" i="0" lang="en-US" sz="4320" u="none" cap="none" strike="noStrike">
                <a:solidFill>
                  <a:srgbClr val="FF0000"/>
                </a:solidFill>
                <a:latin typeface="Arial Narrow"/>
                <a:ea typeface="Arial Narrow"/>
                <a:cs typeface="Arial Narrow"/>
                <a:sym typeface="Arial Narrow"/>
              </a:rPr>
            </a:br>
            <a:br>
              <a:rPr b="0" i="0" lang="en-US" sz="4320" u="none" cap="none" strike="noStrike">
                <a:solidFill>
                  <a:srgbClr val="FF0000"/>
                </a:solidFill>
                <a:latin typeface="Arial Narrow"/>
                <a:ea typeface="Arial Narrow"/>
                <a:cs typeface="Arial Narrow"/>
                <a:sym typeface="Arial Narrow"/>
              </a:rPr>
            </a:br>
            <a:br>
              <a:rPr b="0" i="0" lang="en-US" sz="4320" u="none" cap="none" strike="noStrike">
                <a:solidFill>
                  <a:srgbClr val="FF0000"/>
                </a:solidFill>
                <a:latin typeface="Arial Narrow"/>
                <a:ea typeface="Arial Narrow"/>
                <a:cs typeface="Arial Narrow"/>
                <a:sym typeface="Arial Narrow"/>
              </a:rPr>
            </a:br>
            <a:endParaRPr b="0" i="0" sz="4320" u="none" cap="none" strike="noStrike">
              <a:solidFill>
                <a:srgbClr val="FF0000"/>
              </a:solidFill>
              <a:latin typeface="Arial Narrow"/>
              <a:ea typeface="Arial Narrow"/>
              <a:cs typeface="Arial Narrow"/>
              <a:sym typeface="Arial Narrow"/>
            </a:endParaRPr>
          </a:p>
        </p:txBody>
      </p:sp>
      <p:sp>
        <p:nvSpPr>
          <p:cNvPr id="125" name="Google Shape;125;p1"/>
          <p:cNvSpPr txBox="1"/>
          <p:nvPr/>
        </p:nvSpPr>
        <p:spPr>
          <a:xfrm>
            <a:off x="251550" y="2373152"/>
            <a:ext cx="8640900" cy="249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400"/>
              <a:buFont typeface="Arial Narrow"/>
              <a:buNone/>
            </a:pPr>
            <a:r>
              <a:rPr b="1" i="0" lang="en-US" sz="2400" u="none" cap="none" strike="noStrike">
                <a:solidFill>
                  <a:srgbClr val="002060"/>
                </a:solidFill>
                <a:latin typeface="Arial Narrow"/>
                <a:ea typeface="Arial Narrow"/>
                <a:cs typeface="Arial Narrow"/>
                <a:sym typeface="Arial Narrow"/>
              </a:rPr>
              <a:t>Tennille Giannopoulos &amp; </a:t>
            </a:r>
            <a:r>
              <a:rPr b="1" lang="en-US" sz="2400">
                <a:solidFill>
                  <a:srgbClr val="002060"/>
                </a:solidFill>
                <a:latin typeface="Arial Narrow"/>
                <a:ea typeface="Arial Narrow"/>
                <a:cs typeface="Arial Narrow"/>
                <a:sym typeface="Arial Narrow"/>
              </a:rPr>
              <a:t>Karen Watts</a:t>
            </a:r>
            <a:r>
              <a:rPr b="1" i="0" lang="en-US" sz="2400" u="none" cap="none" strike="noStrike">
                <a:solidFill>
                  <a:srgbClr val="002060"/>
                </a:solidFill>
                <a:latin typeface="Arial Narrow"/>
                <a:ea typeface="Arial Narrow"/>
                <a:cs typeface="Arial Narrow"/>
                <a:sym typeface="Arial Narrow"/>
              </a:rPr>
              <a:t> 1G</a:t>
            </a:r>
            <a:r>
              <a:rPr b="1" lang="en-US" sz="2400">
                <a:solidFill>
                  <a:srgbClr val="002060"/>
                </a:solidFill>
                <a:latin typeface="Arial Narrow"/>
                <a:ea typeface="Arial Narrow"/>
                <a:cs typeface="Arial Narrow"/>
                <a:sym typeface="Arial Narrow"/>
              </a:rPr>
              <a:t>W</a:t>
            </a:r>
            <a:endParaRPr b="1" i="0" sz="2400" u="none" cap="none" strike="noStrike">
              <a:solidFill>
                <a:srgbClr val="00206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2060"/>
              </a:buClr>
              <a:buSzPts val="2400"/>
              <a:buFont typeface="Arial Narrow"/>
              <a:buNone/>
            </a:pPr>
            <a:r>
              <a:rPr b="1" i="0" lang="en-US" sz="2400" u="none" cap="none" strike="noStrike">
                <a:solidFill>
                  <a:srgbClr val="002060"/>
                </a:solidFill>
                <a:latin typeface="Arial Narrow"/>
                <a:ea typeface="Arial Narrow"/>
                <a:cs typeface="Arial Narrow"/>
                <a:sym typeface="Arial Narrow"/>
              </a:rPr>
              <a:t>Aggie Kurzak-Reeves 1</a:t>
            </a:r>
            <a:r>
              <a:rPr b="1" lang="en-US" sz="2400">
                <a:solidFill>
                  <a:srgbClr val="002060"/>
                </a:solidFill>
                <a:latin typeface="Arial Narrow"/>
                <a:ea typeface="Arial Narrow"/>
                <a:cs typeface="Arial Narrow"/>
                <a:sym typeface="Arial Narrow"/>
              </a:rPr>
              <a:t>KR</a:t>
            </a:r>
            <a:endParaRPr b="1" sz="2400">
              <a:solidFill>
                <a:srgbClr val="00206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2060"/>
              </a:buClr>
              <a:buSzPts val="2400"/>
              <a:buFont typeface="Arial Narrow"/>
              <a:buNone/>
            </a:pPr>
            <a:r>
              <a:rPr b="1" lang="en-US" sz="2400">
                <a:solidFill>
                  <a:srgbClr val="002060"/>
                </a:solidFill>
                <a:latin typeface="Arial Narrow"/>
                <a:ea typeface="Arial Narrow"/>
                <a:cs typeface="Arial Narrow"/>
                <a:sym typeface="Arial Narrow"/>
              </a:rPr>
              <a:t>Le-Buu Ly 1L</a:t>
            </a:r>
            <a:endParaRPr b="1" sz="2400">
              <a:solidFill>
                <a:srgbClr val="00206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2060"/>
              </a:buClr>
              <a:buSzPts val="2400"/>
              <a:buFont typeface="Arial Narrow"/>
              <a:buNone/>
            </a:pPr>
            <a:r>
              <a:rPr b="1" i="0" lang="en-US" sz="2400" u="none" cap="none" strike="noStrike">
                <a:solidFill>
                  <a:srgbClr val="002060"/>
                </a:solidFill>
                <a:latin typeface="Arial Narrow"/>
                <a:ea typeface="Arial Narrow"/>
                <a:cs typeface="Arial Narrow"/>
                <a:sym typeface="Arial Narrow"/>
              </a:rPr>
              <a:t>Stephanie Johnson (Team leader) &amp; Peta Rose 2JR</a:t>
            </a:r>
            <a:endParaRPr b="1" i="0" sz="2400" u="none" cap="none" strike="noStrike">
              <a:solidFill>
                <a:srgbClr val="00206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2060"/>
              </a:buClr>
              <a:buSzPts val="2400"/>
              <a:buFont typeface="Arial Narrow"/>
              <a:buNone/>
            </a:pPr>
            <a:r>
              <a:rPr b="1" i="0" lang="en-US" sz="2400" u="none" cap="none" strike="noStrike">
                <a:solidFill>
                  <a:srgbClr val="002060"/>
                </a:solidFill>
                <a:latin typeface="Arial Narrow"/>
                <a:ea typeface="Arial Narrow"/>
                <a:cs typeface="Arial Narrow"/>
                <a:sym typeface="Arial Narrow"/>
              </a:rPr>
              <a:t>Lauren Gabriele 2G</a:t>
            </a:r>
            <a:endParaRPr b="1" i="0" sz="2400" u="none" cap="none" strike="noStrike">
              <a:solidFill>
                <a:srgbClr val="00206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2060"/>
              </a:buClr>
              <a:buSzPts val="2400"/>
              <a:buFont typeface="Arial Narrow"/>
              <a:buNone/>
            </a:pPr>
            <a:r>
              <a:rPr b="1" i="0" lang="en-US" sz="2400" u="none" cap="none" strike="noStrike">
                <a:solidFill>
                  <a:srgbClr val="002060"/>
                </a:solidFill>
                <a:latin typeface="Arial Narrow"/>
                <a:ea typeface="Arial Narrow"/>
                <a:cs typeface="Arial Narrow"/>
                <a:sym typeface="Arial Narrow"/>
              </a:rPr>
              <a:t>Julie Shepherd 2S</a:t>
            </a:r>
            <a:endParaRPr b="1" i="0" sz="2400" u="none" cap="none" strike="noStrike">
              <a:solidFill>
                <a:srgbClr val="00206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2060"/>
              </a:buClr>
              <a:buSzPts val="2400"/>
              <a:buFont typeface="Arial Narrow"/>
              <a:buNone/>
            </a:pPr>
            <a:r>
              <a:t/>
            </a:r>
            <a:endParaRPr b="1" sz="2400">
              <a:solidFill>
                <a:srgbClr val="00206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2060"/>
              </a:buClr>
              <a:buSzPts val="2400"/>
              <a:buFont typeface="Arial Narrow"/>
              <a:buNone/>
            </a:pPr>
            <a:r>
              <a:t/>
            </a:r>
            <a:endParaRPr b="1" i="0" sz="2400" u="none" cap="none" strike="noStrike">
              <a:solidFill>
                <a:srgbClr val="00206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2060"/>
              </a:buClr>
              <a:buSzPts val="2400"/>
              <a:buFont typeface="Arial Narrow"/>
              <a:buNone/>
            </a:pPr>
            <a:r>
              <a:rPr b="1" i="0" lang="en-US" sz="2400" u="none" cap="none" strike="noStrike">
                <a:solidFill>
                  <a:srgbClr val="002060"/>
                </a:solidFill>
                <a:latin typeface="Arial Narrow"/>
                <a:ea typeface="Arial Narrow"/>
                <a:cs typeface="Arial Narrow"/>
                <a:sym typeface="Arial Narrow"/>
              </a:rPr>
              <a:t>Andy Puller, Chrissie Sandford-Ricci,</a:t>
            </a:r>
            <a:r>
              <a:rPr b="1" lang="en-US" sz="2400">
                <a:solidFill>
                  <a:srgbClr val="002060"/>
                </a:solidFill>
                <a:latin typeface="Arial Narrow"/>
                <a:ea typeface="Arial Narrow"/>
                <a:cs typeface="Arial Narrow"/>
                <a:sym typeface="Arial Narrow"/>
              </a:rPr>
              <a:t> </a:t>
            </a:r>
            <a:r>
              <a:rPr b="1" i="0" lang="en-US" sz="2400" u="none" cap="none" strike="noStrike">
                <a:solidFill>
                  <a:srgbClr val="002060"/>
                </a:solidFill>
                <a:latin typeface="Arial Narrow"/>
                <a:ea typeface="Arial Narrow"/>
                <a:cs typeface="Arial Narrow"/>
                <a:sym typeface="Arial Narrow"/>
              </a:rPr>
              <a:t>Jo Hewett and Fiona Schwass (ES staff)</a:t>
            </a:r>
            <a:endParaRPr b="1" i="0" sz="2400" u="none" cap="none" strike="noStrike">
              <a:solidFill>
                <a:srgbClr val="002060"/>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8" name="Shape 188"/>
        <p:cNvGrpSpPr/>
        <p:nvPr/>
      </p:nvGrpSpPr>
      <p:grpSpPr>
        <a:xfrm>
          <a:off x="0" y="0"/>
          <a:ext cx="0" cy="0"/>
          <a:chOff x="0" y="0"/>
          <a:chExt cx="0" cy="0"/>
        </a:xfrm>
      </p:grpSpPr>
      <p:sp>
        <p:nvSpPr>
          <p:cNvPr id="189" name="Google Shape;189;p7"/>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1400"/>
              <a:buFont typeface="Arial Narrow"/>
              <a:buNone/>
            </a:pPr>
            <a:r>
              <a:rPr b="1" i="0" lang="en-US" u="none" cap="none" strike="noStrike">
                <a:solidFill>
                  <a:srgbClr val="002060"/>
                </a:solidFill>
                <a:latin typeface="Arial Narrow"/>
                <a:ea typeface="Arial Narrow"/>
                <a:cs typeface="Arial Narrow"/>
                <a:sym typeface="Arial Narrow"/>
              </a:rPr>
              <a:t> Maths</a:t>
            </a:r>
            <a:endParaRPr b="1" i="0" u="none" cap="none" strike="noStrike">
              <a:solidFill>
                <a:srgbClr val="C00000"/>
              </a:solidFill>
              <a:latin typeface="Jacques Francois Shadow"/>
              <a:ea typeface="Jacques Francois Shadow"/>
              <a:cs typeface="Jacques Francois Shadow"/>
              <a:sym typeface="Jacques Francois Shadow"/>
            </a:endParaRPr>
          </a:p>
        </p:txBody>
      </p:sp>
      <p:sp>
        <p:nvSpPr>
          <p:cNvPr id="190" name="Google Shape;190;p7"/>
          <p:cNvSpPr txBox="1"/>
          <p:nvPr/>
        </p:nvSpPr>
        <p:spPr>
          <a:xfrm>
            <a:off x="395525" y="1107824"/>
            <a:ext cx="8496900" cy="560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Narrow"/>
              <a:buNone/>
            </a:pPr>
            <a:r>
              <a:rPr b="0" i="0" lang="en-US" sz="2400" u="none" cap="none" strike="noStrike">
                <a:solidFill>
                  <a:schemeClr val="dk1"/>
                </a:solidFill>
                <a:latin typeface="Arial Narrow"/>
                <a:ea typeface="Arial Narrow"/>
                <a:cs typeface="Arial Narrow"/>
                <a:sym typeface="Arial Narrow"/>
              </a:rPr>
              <a:t>Across Level 1/2 </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800"/>
              <a:buFont typeface="Arial Narrow"/>
              <a:buNone/>
            </a:pPr>
            <a:r>
              <a:t/>
            </a:r>
            <a:endParaRPr b="0" i="0" sz="2400" u="none" cap="none" strike="noStrike">
              <a:solidFill>
                <a:schemeClr val="dk1"/>
              </a:solidFill>
              <a:latin typeface="Arial Narrow"/>
              <a:ea typeface="Arial Narrow"/>
              <a:cs typeface="Arial Narrow"/>
              <a:sym typeface="Arial Narrow"/>
            </a:endParaRPr>
          </a:p>
          <a:p>
            <a:pPr indent="-381000" lvl="0" marL="4572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5 hours of maths lessons per week</a:t>
            </a:r>
            <a:endParaRPr b="0" i="0" sz="2400" u="none" cap="none" strike="noStrike">
              <a:solidFill>
                <a:srgbClr val="000000"/>
              </a:solidFill>
              <a:latin typeface="Arial Narrow"/>
              <a:ea typeface="Arial Narrow"/>
              <a:cs typeface="Arial Narrow"/>
              <a:sym typeface="Arial Narrow"/>
            </a:endParaRPr>
          </a:p>
          <a:p>
            <a:pPr indent="-381000" lvl="0" marL="4572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We follow our Teaching and Learning Model when teaching Maths</a:t>
            </a:r>
            <a:endParaRPr b="0" i="0" sz="2400" u="none" cap="none" strike="noStrike">
              <a:solidFill>
                <a:schemeClr val="dk1"/>
              </a:solidFill>
              <a:latin typeface="Arial Narrow"/>
              <a:ea typeface="Arial Narrow"/>
              <a:cs typeface="Arial Narrow"/>
              <a:sym typeface="Arial Narrow"/>
            </a:endParaRPr>
          </a:p>
          <a:p>
            <a:pPr indent="-317500" lvl="0" marL="3429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Maths concepts are taught at the students’ point of need</a:t>
            </a:r>
            <a:endParaRPr b="0" i="0" sz="2400" u="none" cap="none" strike="noStrike">
              <a:solidFill>
                <a:srgbClr val="000000"/>
              </a:solidFill>
              <a:latin typeface="Arial Narrow"/>
              <a:ea typeface="Arial Narrow"/>
              <a:cs typeface="Arial Narrow"/>
              <a:sym typeface="Arial Narrow"/>
            </a:endParaRPr>
          </a:p>
          <a:p>
            <a:pPr indent="-317500" lvl="0" marL="3429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All students are extended according to assessments</a:t>
            </a:r>
            <a:endParaRPr b="0" i="0" sz="2400" u="none" cap="none" strike="noStrike">
              <a:solidFill>
                <a:schemeClr val="dk1"/>
              </a:solidFill>
              <a:latin typeface="Arial Narrow"/>
              <a:ea typeface="Arial Narrow"/>
              <a:cs typeface="Arial Narrow"/>
              <a:sym typeface="Arial Narrow"/>
            </a:endParaRPr>
          </a:p>
          <a:p>
            <a:pPr indent="-317500" lvl="0" marL="3429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Students work in a hands-on way with a variety of materials</a:t>
            </a:r>
            <a:endParaRPr b="0" i="0" sz="2400" u="none" cap="none" strike="noStrike">
              <a:solidFill>
                <a:schemeClr val="dk1"/>
              </a:solidFill>
              <a:latin typeface="Arial Narrow"/>
              <a:ea typeface="Arial Narrow"/>
              <a:cs typeface="Arial Narrow"/>
              <a:sym typeface="Arial Narrow"/>
            </a:endParaRPr>
          </a:p>
          <a:p>
            <a:pPr indent="-317500" lvl="0" marL="3429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Students to see links between different areas of the curriculum</a:t>
            </a:r>
            <a:endParaRPr b="0" i="0" sz="2400" u="none" cap="none" strike="noStrike">
              <a:solidFill>
                <a:schemeClr val="dk1"/>
              </a:solidFill>
              <a:latin typeface="Arial Narrow"/>
              <a:ea typeface="Arial Narrow"/>
              <a:cs typeface="Arial Narrow"/>
              <a:sym typeface="Arial Narrow"/>
            </a:endParaRPr>
          </a:p>
          <a:p>
            <a:pPr indent="-317500" lvl="0" marL="3429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Essential Assessments – Pre/Post testing</a:t>
            </a:r>
            <a:endParaRPr b="0" i="0" sz="2400" u="none" cap="none" strike="noStrike">
              <a:solidFill>
                <a:srgbClr val="000000"/>
              </a:solidFill>
              <a:latin typeface="Arial Narrow"/>
              <a:ea typeface="Arial Narrow"/>
              <a:cs typeface="Arial Narrow"/>
              <a:sym typeface="Arial Narrow"/>
            </a:endParaRPr>
          </a:p>
          <a:p>
            <a:pPr indent="-317500" lvl="0" marL="3429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We used this data to form teaching focus groups and to plan for Teaching and Learning in PLTs</a:t>
            </a:r>
            <a:endParaRPr b="0" i="0" sz="2400" u="none" cap="none" strike="noStrike">
              <a:solidFill>
                <a:srgbClr val="000000"/>
              </a:solidFill>
              <a:latin typeface="Arial Narrow"/>
              <a:ea typeface="Arial Narrow"/>
              <a:cs typeface="Arial Narrow"/>
              <a:sym typeface="Arial Narrow"/>
            </a:endParaRPr>
          </a:p>
          <a:p>
            <a:pPr indent="-317500" lvl="0" marL="3429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Mathletics</a:t>
            </a:r>
            <a:endParaRPr b="0" i="0" sz="2400" u="none" cap="none" strike="noStrike">
              <a:solidFill>
                <a:srgbClr val="000000"/>
              </a:solidFill>
              <a:latin typeface="Arial Narrow"/>
              <a:ea typeface="Arial Narrow"/>
              <a:cs typeface="Arial Narrow"/>
              <a:sym typeface="Arial Narrow"/>
            </a:endParaRPr>
          </a:p>
          <a:p>
            <a:pPr indent="-165100" lvl="0" marL="342900" marR="0" rtl="0" algn="l">
              <a:lnSpc>
                <a:spcPct val="100000"/>
              </a:lnSpc>
              <a:spcBef>
                <a:spcPts val="0"/>
              </a:spcBef>
              <a:spcAft>
                <a:spcPts val="0"/>
              </a:spcAft>
              <a:buClr>
                <a:schemeClr val="dk1"/>
              </a:buClr>
              <a:buSzPts val="2800"/>
              <a:buFont typeface="Arial"/>
              <a:buNone/>
            </a:pPr>
            <a:r>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5" name="Shape 195"/>
        <p:cNvGrpSpPr/>
        <p:nvPr/>
      </p:nvGrpSpPr>
      <p:grpSpPr>
        <a:xfrm>
          <a:off x="0" y="0"/>
          <a:ext cx="0" cy="0"/>
          <a:chOff x="0" y="0"/>
          <a:chExt cx="0" cy="0"/>
        </a:xfrm>
      </p:grpSpPr>
      <p:sp>
        <p:nvSpPr>
          <p:cNvPr id="196" name="Google Shape;196;p9"/>
          <p:cNvSpPr txBox="1"/>
          <p:nvPr>
            <p:ph type="title"/>
          </p:nvPr>
        </p:nvSpPr>
        <p:spPr>
          <a:xfrm>
            <a:off x="539552" y="332656"/>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1400"/>
              <a:buFont typeface="Arial Narrow"/>
              <a:buNone/>
            </a:pPr>
            <a:r>
              <a:rPr b="1" i="0" lang="en-US" u="none" cap="none" strike="noStrike">
                <a:solidFill>
                  <a:srgbClr val="002060"/>
                </a:solidFill>
                <a:latin typeface="Arial Narrow"/>
                <a:ea typeface="Arial Narrow"/>
                <a:cs typeface="Arial Narrow"/>
                <a:sym typeface="Arial Narrow"/>
              </a:rPr>
              <a:t>Inquiry</a:t>
            </a:r>
            <a:endParaRPr b="0" i="0" u="none" cap="none" strike="noStrike">
              <a:solidFill>
                <a:srgbClr val="C00000"/>
              </a:solidFill>
              <a:latin typeface="Algerian"/>
              <a:ea typeface="Algerian"/>
              <a:cs typeface="Algerian"/>
              <a:sym typeface="Algerian"/>
            </a:endParaRPr>
          </a:p>
        </p:txBody>
      </p:sp>
      <p:sp>
        <p:nvSpPr>
          <p:cNvPr id="197" name="Google Shape;197;p9"/>
          <p:cNvSpPr txBox="1"/>
          <p:nvPr>
            <p:ph idx="1" type="body"/>
          </p:nvPr>
        </p:nvSpPr>
        <p:spPr>
          <a:xfrm>
            <a:off x="827584" y="1628800"/>
            <a:ext cx="7772400" cy="14401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40"/>
              <a:buFont typeface="Courgette"/>
              <a:buNone/>
            </a:pPr>
            <a:r>
              <a:t/>
            </a:r>
            <a:endParaRPr b="0" i="0" sz="7200" u="none" cap="none" strike="noStrike">
              <a:solidFill>
                <a:schemeClr val="dk1"/>
              </a:solidFill>
              <a:latin typeface="Constantia"/>
              <a:ea typeface="Constantia"/>
              <a:cs typeface="Constantia"/>
              <a:sym typeface="Constantia"/>
            </a:endParaRPr>
          </a:p>
          <a:p>
            <a:pPr indent="0" lvl="0" marL="0" marR="0" rtl="0" algn="l">
              <a:lnSpc>
                <a:spcPct val="100000"/>
              </a:lnSpc>
              <a:spcBef>
                <a:spcPts val="1440"/>
              </a:spcBef>
              <a:spcAft>
                <a:spcPts val="0"/>
              </a:spcAft>
              <a:buClr>
                <a:schemeClr val="accent2"/>
              </a:buClr>
              <a:buSzPts val="2040"/>
              <a:buFont typeface="Courgette"/>
              <a:buNone/>
            </a:pPr>
            <a:r>
              <a:t/>
            </a:r>
            <a:endParaRPr b="1" i="1" sz="7200" u="none" cap="none" strike="noStrike">
              <a:solidFill>
                <a:schemeClr val="dk1"/>
              </a:solidFill>
              <a:latin typeface="Arial"/>
              <a:ea typeface="Arial"/>
              <a:cs typeface="Arial"/>
              <a:sym typeface="Arial"/>
            </a:endParaRPr>
          </a:p>
        </p:txBody>
      </p:sp>
      <p:sp>
        <p:nvSpPr>
          <p:cNvPr id="198" name="Google Shape;198;p9"/>
          <p:cNvSpPr txBox="1"/>
          <p:nvPr/>
        </p:nvSpPr>
        <p:spPr>
          <a:xfrm>
            <a:off x="250975" y="1475650"/>
            <a:ext cx="8892900" cy="5242200"/>
          </a:xfrm>
          <a:prstGeom prst="rect">
            <a:avLst/>
          </a:prstGeom>
          <a:noFill/>
          <a:ln>
            <a:noFill/>
          </a:ln>
        </p:spPr>
        <p:txBody>
          <a:bodyPr anchorCtr="0" anchor="t" bIns="45700" lIns="91425" spcFirstLastPara="1" rIns="91425" wrap="square" tIns="45700">
            <a:noAutofit/>
          </a:bodyPr>
          <a:lstStyle/>
          <a:p>
            <a:pPr indent="457200" lvl="0" marL="0" marR="0" rtl="0" algn="ctr">
              <a:lnSpc>
                <a:spcPct val="100000"/>
              </a:lnSpc>
              <a:spcBef>
                <a:spcPts val="0"/>
              </a:spcBef>
              <a:spcAft>
                <a:spcPts val="0"/>
              </a:spcAft>
              <a:buClr>
                <a:schemeClr val="dk1"/>
              </a:buClr>
              <a:buSzPts val="3600"/>
              <a:buFont typeface="Arial Narrow"/>
              <a:buNone/>
            </a:pPr>
            <a:r>
              <a:rPr b="1" i="0" lang="en-US" sz="3700" u="none" cap="none" strike="noStrike">
                <a:solidFill>
                  <a:schemeClr val="dk1"/>
                </a:solidFill>
                <a:latin typeface="Arial Narrow"/>
                <a:ea typeface="Arial Narrow"/>
                <a:cs typeface="Arial Narrow"/>
                <a:sym typeface="Arial Narrow"/>
              </a:rPr>
              <a:t>Term 1 – </a:t>
            </a:r>
            <a:r>
              <a:rPr b="1" lang="en-US" sz="3700">
                <a:solidFill>
                  <a:schemeClr val="dk1"/>
                </a:solidFill>
                <a:latin typeface="Arial Narrow"/>
                <a:ea typeface="Arial Narrow"/>
                <a:cs typeface="Arial Narrow"/>
                <a:sym typeface="Arial Narrow"/>
              </a:rPr>
              <a:t>Healthy minds and healthy bodies: Why is it important to have a healthy body and mind?</a:t>
            </a:r>
            <a:endParaRPr b="1" i="0" sz="22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500"/>
              <a:buFont typeface="Arial"/>
              <a:buNone/>
            </a:pPr>
            <a:r>
              <a:rPr i="0" lang="en-US" sz="2500" u="none" cap="none" strike="noStrike">
                <a:solidFill>
                  <a:schemeClr val="dk1"/>
                </a:solidFill>
                <a:latin typeface="Arial Narrow"/>
                <a:ea typeface="Arial Narrow"/>
                <a:cs typeface="Arial Narrow"/>
                <a:sym typeface="Arial Narrow"/>
              </a:rPr>
              <a:t>Students will explore these  key concepts:</a:t>
            </a:r>
            <a:endParaRPr i="0" sz="25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2500"/>
              <a:buFont typeface="Arial"/>
              <a:buNone/>
            </a:pPr>
            <a:r>
              <a:t/>
            </a:r>
            <a:endParaRPr sz="2500">
              <a:solidFill>
                <a:schemeClr val="dk1"/>
              </a:solidFill>
              <a:latin typeface="Arial Narrow"/>
              <a:ea typeface="Arial Narrow"/>
              <a:cs typeface="Arial Narrow"/>
              <a:sym typeface="Arial Narrow"/>
            </a:endParaRPr>
          </a:p>
          <a:p>
            <a:pPr indent="-355600" lvl="1" marL="914400" rtl="0" algn="l">
              <a:spcBef>
                <a:spcPts val="0"/>
              </a:spcBef>
              <a:spcAft>
                <a:spcPts val="0"/>
              </a:spcAft>
              <a:buClr>
                <a:schemeClr val="dk1"/>
              </a:buClr>
              <a:buSzPts val="2000"/>
              <a:buFont typeface="Arial Narrow"/>
              <a:buChar char="O"/>
            </a:pPr>
            <a:r>
              <a:rPr lang="en-US" sz="2000">
                <a:solidFill>
                  <a:schemeClr val="dk1"/>
                </a:solidFill>
                <a:latin typeface="Arial Narrow"/>
                <a:ea typeface="Arial Narrow"/>
                <a:cs typeface="Arial Narrow"/>
                <a:sym typeface="Arial Narrow"/>
              </a:rPr>
              <a:t>Our bodies and minds need: rest, exercise, nutrition, mindfulness and hygiene.</a:t>
            </a:r>
            <a:endParaRPr sz="2000">
              <a:solidFill>
                <a:schemeClr val="dk1"/>
              </a:solidFill>
              <a:latin typeface="Arial Narrow"/>
              <a:ea typeface="Arial Narrow"/>
              <a:cs typeface="Arial Narrow"/>
              <a:sym typeface="Arial Narrow"/>
            </a:endParaRPr>
          </a:p>
          <a:p>
            <a:pPr indent="0" lvl="0" marL="685800" rtl="0" algn="l">
              <a:spcBef>
                <a:spcPts val="0"/>
              </a:spcBef>
              <a:spcAft>
                <a:spcPts val="0"/>
              </a:spcAft>
              <a:buNone/>
            </a:pPr>
            <a:r>
              <a:t/>
            </a:r>
            <a:endParaRPr sz="2000">
              <a:solidFill>
                <a:schemeClr val="dk1"/>
              </a:solidFill>
              <a:latin typeface="Arial Narrow"/>
              <a:ea typeface="Arial Narrow"/>
              <a:cs typeface="Arial Narrow"/>
              <a:sym typeface="Arial Narrow"/>
            </a:endParaRPr>
          </a:p>
          <a:p>
            <a:pPr indent="-355600" lvl="1" marL="914400" rtl="0" algn="l">
              <a:spcBef>
                <a:spcPts val="0"/>
              </a:spcBef>
              <a:spcAft>
                <a:spcPts val="0"/>
              </a:spcAft>
              <a:buClr>
                <a:schemeClr val="dk1"/>
              </a:buClr>
              <a:buSzPts val="2000"/>
              <a:buFont typeface="Arial Narrow"/>
              <a:buChar char="O"/>
            </a:pPr>
            <a:r>
              <a:rPr lang="en-US" sz="2000">
                <a:solidFill>
                  <a:schemeClr val="dk1"/>
                </a:solidFill>
                <a:latin typeface="Arial Narrow"/>
                <a:ea typeface="Arial Narrow"/>
                <a:cs typeface="Arial Narrow"/>
                <a:sym typeface="Arial Narrow"/>
              </a:rPr>
              <a:t>The choices we make affect our bodies </a:t>
            </a:r>
            <a:endParaRPr sz="20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2000">
              <a:solidFill>
                <a:schemeClr val="dk1"/>
              </a:solidFill>
              <a:latin typeface="Arial Narrow"/>
              <a:ea typeface="Arial Narrow"/>
              <a:cs typeface="Arial Narrow"/>
              <a:sym typeface="Arial Narrow"/>
            </a:endParaRPr>
          </a:p>
          <a:p>
            <a:pPr indent="-355600" lvl="1" marL="914400" rtl="0" algn="l">
              <a:spcBef>
                <a:spcPts val="0"/>
              </a:spcBef>
              <a:spcAft>
                <a:spcPts val="0"/>
              </a:spcAft>
              <a:buClr>
                <a:schemeClr val="dk1"/>
              </a:buClr>
              <a:buSzPts val="2000"/>
              <a:buFont typeface="Arial Narrow"/>
              <a:buChar char="O"/>
            </a:pPr>
            <a:r>
              <a:rPr lang="en-US" sz="2000">
                <a:solidFill>
                  <a:schemeClr val="dk1"/>
                </a:solidFill>
                <a:latin typeface="Arial Narrow"/>
                <a:ea typeface="Arial Narrow"/>
                <a:cs typeface="Arial Narrow"/>
                <a:sym typeface="Arial Narrow"/>
              </a:rPr>
              <a:t>Individuals and our community help us to maintain our health</a:t>
            </a:r>
            <a:endParaRPr sz="20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2000">
              <a:solidFill>
                <a:schemeClr val="dk1"/>
              </a:solidFill>
              <a:latin typeface="Arial Narrow"/>
              <a:ea typeface="Arial Narrow"/>
              <a:cs typeface="Arial Narrow"/>
              <a:sym typeface="Arial Narrow"/>
            </a:endParaRPr>
          </a:p>
          <a:p>
            <a:pPr indent="-355600" lvl="1" marL="914400" rtl="0" algn="l">
              <a:spcBef>
                <a:spcPts val="0"/>
              </a:spcBef>
              <a:spcAft>
                <a:spcPts val="0"/>
              </a:spcAft>
              <a:buClr>
                <a:schemeClr val="dk1"/>
              </a:buClr>
              <a:buSzPts val="2000"/>
              <a:buFont typeface="Arial Narrow"/>
              <a:buChar char="O"/>
            </a:pPr>
            <a:r>
              <a:rPr lang="en-US" sz="2000">
                <a:solidFill>
                  <a:schemeClr val="dk1"/>
                </a:solidFill>
                <a:latin typeface="Arial Narrow"/>
                <a:ea typeface="Arial Narrow"/>
                <a:cs typeface="Arial Narrow"/>
                <a:sym typeface="Arial Narrow"/>
              </a:rPr>
              <a:t>Media influences the choices we make</a:t>
            </a:r>
            <a:endParaRPr sz="2000">
              <a:solidFill>
                <a:schemeClr val="dk1"/>
              </a:solidFill>
              <a:latin typeface="Arial Narrow"/>
              <a:ea typeface="Arial Narrow"/>
              <a:cs typeface="Arial Narrow"/>
              <a:sym typeface="Arial Narrow"/>
            </a:endParaRPr>
          </a:p>
          <a:p>
            <a:pPr indent="0" lvl="0" marL="457200" rtl="0" algn="l">
              <a:spcBef>
                <a:spcPts val="0"/>
              </a:spcBef>
              <a:spcAft>
                <a:spcPts val="0"/>
              </a:spcAft>
              <a:buNone/>
            </a:pPr>
            <a:r>
              <a:t/>
            </a:r>
            <a:endParaRPr sz="2000">
              <a:solidFill>
                <a:schemeClr val="dk1"/>
              </a:solidFill>
              <a:latin typeface="Arial Narrow"/>
              <a:ea typeface="Arial Narrow"/>
              <a:cs typeface="Arial Narrow"/>
              <a:sym typeface="Arial Narrow"/>
            </a:endParaRPr>
          </a:p>
          <a:p>
            <a:pPr indent="-355600" lvl="1" marL="914400" rtl="0" algn="l">
              <a:spcBef>
                <a:spcPts val="0"/>
              </a:spcBef>
              <a:spcAft>
                <a:spcPts val="0"/>
              </a:spcAft>
              <a:buClr>
                <a:schemeClr val="dk1"/>
              </a:buClr>
              <a:buSzPts val="2000"/>
              <a:buFont typeface="Open Sans"/>
              <a:buChar char="O"/>
            </a:pPr>
            <a:r>
              <a:rPr lang="en-US" sz="2000">
                <a:solidFill>
                  <a:schemeClr val="dk1"/>
                </a:solidFill>
                <a:latin typeface="Arial Narrow"/>
                <a:ea typeface="Arial Narrow"/>
                <a:cs typeface="Arial Narrow"/>
                <a:sym typeface="Arial Narrow"/>
              </a:rPr>
              <a:t>Our lives need balance. </a:t>
            </a:r>
            <a:endParaRPr sz="2000">
              <a:solidFill>
                <a:schemeClr val="dk1"/>
              </a:solidFill>
              <a:latin typeface="Arial Narrow"/>
              <a:ea typeface="Arial Narrow"/>
              <a:cs typeface="Arial Narrow"/>
              <a:sym typeface="Arial Narrow"/>
            </a:endParaRPr>
          </a:p>
          <a:p>
            <a:pPr indent="0" lvl="0" marL="914400" marR="0" rtl="0" algn="l">
              <a:lnSpc>
                <a:spcPct val="100000"/>
              </a:lnSpc>
              <a:spcBef>
                <a:spcPts val="0"/>
              </a:spcBef>
              <a:spcAft>
                <a:spcPts val="0"/>
              </a:spcAft>
              <a:buNone/>
            </a:pPr>
            <a:r>
              <a:t/>
            </a:r>
            <a:endParaRPr sz="2400">
              <a:solidFill>
                <a:schemeClr val="dk1"/>
              </a:solidFill>
              <a:latin typeface="Arial Narrow"/>
              <a:ea typeface="Arial Narrow"/>
              <a:cs typeface="Arial Narrow"/>
              <a:sym typeface="Arial Narrow"/>
            </a:endParaRPr>
          </a:p>
          <a:p>
            <a:pPr indent="0" lvl="0" marL="0" marR="0" rtl="0" algn="l">
              <a:lnSpc>
                <a:spcPct val="100000"/>
              </a:lnSpc>
              <a:spcBef>
                <a:spcPts val="800"/>
              </a:spcBef>
              <a:spcAft>
                <a:spcPts val="0"/>
              </a:spcAft>
              <a:buNone/>
            </a:pPr>
            <a:r>
              <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800"/>
              </a:spcBef>
              <a:spcAft>
                <a:spcPts val="0"/>
              </a:spcAft>
              <a:buNone/>
            </a:pPr>
            <a:r>
              <a:t/>
            </a:r>
            <a:endParaRPr b="0" i="0" sz="2400" u="none" cap="none" strike="noStrike">
              <a:solidFill>
                <a:schemeClr val="dk1"/>
              </a:solidFill>
              <a:latin typeface="Arial Narrow"/>
              <a:ea typeface="Arial Narrow"/>
              <a:cs typeface="Arial Narrow"/>
              <a:sym typeface="Arial Narrow"/>
            </a:endParaRPr>
          </a:p>
          <a:p>
            <a:pPr indent="0" lvl="0" marL="914400" marR="0" rtl="0" algn="l">
              <a:lnSpc>
                <a:spcPct val="100000"/>
              </a:lnSpc>
              <a:spcBef>
                <a:spcPts val="800"/>
              </a:spcBef>
              <a:spcAft>
                <a:spcPts val="0"/>
              </a:spcAft>
              <a:buNone/>
            </a:pPr>
            <a:r>
              <a:t/>
            </a:r>
            <a:endParaRPr b="0" i="0" sz="2400" u="none" cap="none" strike="noStrike">
              <a:solidFill>
                <a:schemeClr val="dk1"/>
              </a:solidFill>
              <a:latin typeface="Arial Narrow"/>
              <a:ea typeface="Arial Narrow"/>
              <a:cs typeface="Arial Narrow"/>
              <a:sym typeface="Arial Narrow"/>
            </a:endParaRPr>
          </a:p>
          <a:p>
            <a:pPr indent="-176530" lvl="1" marL="640080" marR="0" rtl="0" algn="l">
              <a:lnSpc>
                <a:spcPct val="100000"/>
              </a:lnSpc>
              <a:spcBef>
                <a:spcPts val="800"/>
              </a:spcBef>
              <a:spcAft>
                <a:spcPts val="0"/>
              </a:spcAft>
              <a:buClr>
                <a:schemeClr val="accent2"/>
              </a:buClr>
              <a:buSzPts val="1700"/>
              <a:buFont typeface="Courgette"/>
              <a:buNone/>
            </a:pPr>
            <a:r>
              <a:t/>
            </a:r>
            <a:endParaRPr b="0" i="0" sz="1400" u="none" cap="none" strike="noStrike">
              <a:solidFill>
                <a:srgbClr val="000000"/>
              </a:solidFill>
              <a:latin typeface="Arial"/>
              <a:ea typeface="Arial"/>
              <a:cs typeface="Arial"/>
              <a:sym typeface="Arial"/>
            </a:endParaRPr>
          </a:p>
          <a:p>
            <a:pPr indent="457200" lvl="0" marL="0" marR="0" rtl="0" algn="ctr">
              <a:lnSpc>
                <a:spcPct val="100000"/>
              </a:lnSpc>
              <a:spcBef>
                <a:spcPts val="0"/>
              </a:spcBef>
              <a:spcAft>
                <a:spcPts val="0"/>
              </a:spcAft>
              <a:buClr>
                <a:schemeClr val="dk1"/>
              </a:buClr>
              <a:buSzPts val="3600"/>
              <a:buFont typeface="Arial Narrow"/>
              <a:buNone/>
            </a:pPr>
            <a:r>
              <a:t/>
            </a:r>
            <a:endParaRPr b="1" i="0" sz="1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3600"/>
              <a:buFont typeface="Arial Narrow"/>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3" name="Shape 203"/>
        <p:cNvGrpSpPr/>
        <p:nvPr/>
      </p:nvGrpSpPr>
      <p:grpSpPr>
        <a:xfrm>
          <a:off x="0" y="0"/>
          <a:ext cx="0" cy="0"/>
          <a:chOff x="0" y="0"/>
          <a:chExt cx="0" cy="0"/>
        </a:xfrm>
      </p:grpSpPr>
      <p:sp>
        <p:nvSpPr>
          <p:cNvPr id="204" name="Google Shape;204;p10"/>
          <p:cNvSpPr txBox="1"/>
          <p:nvPr/>
        </p:nvSpPr>
        <p:spPr>
          <a:xfrm>
            <a:off x="373075" y="1063250"/>
            <a:ext cx="8466000" cy="57948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800"/>
              </a:spcBef>
              <a:spcAft>
                <a:spcPts val="0"/>
              </a:spcAft>
              <a:buClr>
                <a:schemeClr val="dk1"/>
              </a:buClr>
              <a:buSzPts val="2000"/>
              <a:buFont typeface="Arial"/>
              <a:buNone/>
            </a:pPr>
            <a:r>
              <a:rPr b="0" i="0" lang="en-US" sz="2400" u="sng" cap="none" strike="noStrike">
                <a:solidFill>
                  <a:schemeClr val="dk1"/>
                </a:solidFill>
                <a:latin typeface="Arial Narrow"/>
                <a:ea typeface="Arial Narrow"/>
                <a:cs typeface="Arial Narrow"/>
                <a:sym typeface="Arial Narrow"/>
              </a:rPr>
              <a:t>What DT looks like at Level 1 and 2</a:t>
            </a:r>
            <a:endParaRPr b="0" i="0" sz="2400" u="sng" cap="none" strike="noStrike">
              <a:solidFill>
                <a:srgbClr val="00B050"/>
              </a:solidFill>
              <a:latin typeface="Arial Narrow"/>
              <a:ea typeface="Arial Narrow"/>
              <a:cs typeface="Arial Narrow"/>
              <a:sym typeface="Arial Narrow"/>
            </a:endParaRPr>
          </a:p>
          <a:p>
            <a:pPr indent="-381000" lvl="0" marL="457200" marR="0" rtl="0" algn="l">
              <a:lnSpc>
                <a:spcPct val="115000"/>
              </a:lnSpc>
              <a:spcBef>
                <a:spcPts val="60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Learning to use a range of devices, including netbooks and tablet technologies;</a:t>
            </a:r>
            <a:endParaRPr b="0" i="0" sz="2400" u="none" cap="none" strike="noStrike">
              <a:solidFill>
                <a:schemeClr val="dk1"/>
              </a:solidFill>
              <a:latin typeface="Arial Narrow"/>
              <a:ea typeface="Arial Narrow"/>
              <a:cs typeface="Arial Narrow"/>
              <a:sym typeface="Arial Narrow"/>
            </a:endParaRPr>
          </a:p>
          <a:p>
            <a:pPr indent="-381000" lvl="0" marL="457200" marR="0" rtl="0" algn="l">
              <a:lnSpc>
                <a:spcPct val="115000"/>
              </a:lnSpc>
              <a:spcBef>
                <a:spcPts val="60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Safe computer usage – including Cyber Safety and how to use different types of technology safely;</a:t>
            </a:r>
            <a:endParaRPr b="0" i="0" sz="2400" u="none" cap="none" strike="noStrike">
              <a:solidFill>
                <a:schemeClr val="dk1"/>
              </a:solidFill>
              <a:latin typeface="Arial Narrow"/>
              <a:ea typeface="Arial Narrow"/>
              <a:cs typeface="Arial Narrow"/>
              <a:sym typeface="Arial Narrow"/>
            </a:endParaRPr>
          </a:p>
          <a:p>
            <a:pPr indent="-381000" lvl="0" marL="457200" marR="0" rtl="0" algn="l">
              <a:lnSpc>
                <a:spcPct val="115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Learning how to create files, store and save files, retrieve files correctly;</a:t>
            </a:r>
            <a:endParaRPr b="0" i="0" sz="2400" u="none" cap="none" strike="noStrike">
              <a:solidFill>
                <a:schemeClr val="dk1"/>
              </a:solidFill>
              <a:latin typeface="Arial Narrow"/>
              <a:ea typeface="Arial Narrow"/>
              <a:cs typeface="Arial Narrow"/>
              <a:sym typeface="Arial Narrow"/>
            </a:endParaRPr>
          </a:p>
          <a:p>
            <a:pPr indent="-381000" lvl="0" marL="457200" marR="0" rtl="0" algn="l">
              <a:lnSpc>
                <a:spcPct val="115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Using technology to present thinking processes – making graphic organisers (e.g.. mind-maps);</a:t>
            </a:r>
            <a:endParaRPr b="0" i="0" sz="2400" u="none" cap="none" strike="noStrike">
              <a:solidFill>
                <a:schemeClr val="dk1"/>
              </a:solidFill>
              <a:latin typeface="Arial Narrow"/>
              <a:ea typeface="Arial Narrow"/>
              <a:cs typeface="Arial Narrow"/>
              <a:sym typeface="Arial Narrow"/>
            </a:endParaRPr>
          </a:p>
          <a:p>
            <a:pPr indent="-381000" lvl="0" marL="457200" marR="0" rtl="0" algn="l">
              <a:lnSpc>
                <a:spcPct val="115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Using Microsoft Office programs (e.g.. Word, PowerPoint, Publisher and Excel) to present ideas and learning).</a:t>
            </a:r>
            <a:endParaRPr b="0" i="0" sz="2400" u="none" cap="none" strike="noStrike">
              <a:solidFill>
                <a:schemeClr val="dk1"/>
              </a:solidFill>
              <a:latin typeface="Arial Narrow"/>
              <a:ea typeface="Arial Narrow"/>
              <a:cs typeface="Arial Narrow"/>
              <a:sym typeface="Arial Narrow"/>
            </a:endParaRPr>
          </a:p>
          <a:p>
            <a:pPr indent="-381000" lvl="0" marL="457200" marR="0" rtl="0" algn="l">
              <a:lnSpc>
                <a:spcPct val="115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All computer usage at school is supervised and structured to enhance student learning;</a:t>
            </a:r>
            <a:endParaRPr b="0" i="0" sz="2400" u="none" cap="none" strike="noStrike">
              <a:solidFill>
                <a:schemeClr val="dk1"/>
              </a:solidFill>
              <a:latin typeface="Arial Narrow"/>
              <a:ea typeface="Arial Narrow"/>
              <a:cs typeface="Arial Narrow"/>
              <a:sym typeface="Arial Narrow"/>
            </a:endParaRPr>
          </a:p>
        </p:txBody>
      </p:sp>
      <p:sp>
        <p:nvSpPr>
          <p:cNvPr id="205" name="Google Shape;205;p10"/>
          <p:cNvSpPr txBox="1"/>
          <p:nvPr/>
        </p:nvSpPr>
        <p:spPr>
          <a:xfrm>
            <a:off x="5305450" y="1464816"/>
            <a:ext cx="7338600" cy="8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0"/>
          <p:cNvSpPr txBox="1"/>
          <p:nvPr/>
        </p:nvSpPr>
        <p:spPr>
          <a:xfrm>
            <a:off x="508825" y="122250"/>
            <a:ext cx="7338600" cy="85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US" sz="4400" u="none" cap="none" strike="noStrike">
                <a:solidFill>
                  <a:srgbClr val="002060"/>
                </a:solidFill>
                <a:latin typeface="Arial Narrow"/>
                <a:ea typeface="Arial Narrow"/>
                <a:cs typeface="Arial Narrow"/>
                <a:sym typeface="Arial Narrow"/>
              </a:rPr>
              <a:t>Digital Technologies</a:t>
            </a:r>
            <a:endParaRPr b="0" i="0" sz="4400" u="none" cap="none" strike="noStrike">
              <a:solidFill>
                <a:srgbClr val="073763"/>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11bd51c7be_0_0"/>
          <p:cNvSpPr txBox="1"/>
          <p:nvPr/>
        </p:nvSpPr>
        <p:spPr>
          <a:xfrm>
            <a:off x="3233550" y="651450"/>
            <a:ext cx="30000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002060"/>
                </a:solidFill>
                <a:latin typeface="Arial Narrow"/>
                <a:ea typeface="Arial Narrow"/>
                <a:cs typeface="Arial Narrow"/>
                <a:sym typeface="Arial Narrow"/>
              </a:rPr>
              <a:t>Seesaw </a:t>
            </a:r>
            <a:endParaRPr b="0" i="0" sz="1400" u="none" cap="none" strike="noStrike">
              <a:solidFill>
                <a:srgbClr val="000000"/>
              </a:solidFill>
              <a:latin typeface="Arial"/>
              <a:ea typeface="Arial"/>
              <a:cs typeface="Arial"/>
              <a:sym typeface="Arial"/>
            </a:endParaRPr>
          </a:p>
        </p:txBody>
      </p:sp>
      <p:sp>
        <p:nvSpPr>
          <p:cNvPr id="213" name="Google Shape;213;g111bd51c7be_0_0"/>
          <p:cNvSpPr txBox="1"/>
          <p:nvPr/>
        </p:nvSpPr>
        <p:spPr>
          <a:xfrm>
            <a:off x="722525" y="1741150"/>
            <a:ext cx="7506900" cy="685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20"/>
              </a:spcBef>
              <a:spcAft>
                <a:spcPts val="0"/>
              </a:spcAft>
              <a:buClr>
                <a:srgbClr val="000000"/>
              </a:buClr>
              <a:buSzPts val="2600"/>
              <a:buFont typeface="Arial"/>
              <a:buNone/>
            </a:pPr>
            <a:r>
              <a:rPr b="0" i="0" lang="en-US" sz="2600" u="none" cap="none" strike="noStrike">
                <a:solidFill>
                  <a:schemeClr val="dk1"/>
                </a:solidFill>
                <a:latin typeface="Arial Narrow"/>
                <a:ea typeface="Arial Narrow"/>
                <a:cs typeface="Arial Narrow"/>
                <a:sym typeface="Arial Narrow"/>
              </a:rPr>
              <a:t>Why?</a:t>
            </a:r>
            <a:endParaRPr b="0" i="0" sz="26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r>
              <a:rPr b="0" i="0" lang="en-US" sz="2600" u="none" cap="none" strike="noStrike">
                <a:solidFill>
                  <a:schemeClr val="dk1"/>
                </a:solidFill>
                <a:latin typeface="Arial Narrow"/>
                <a:ea typeface="Arial Narrow"/>
                <a:cs typeface="Arial Narrow"/>
                <a:sym typeface="Arial Narrow"/>
              </a:rPr>
              <a:t>*Increased communication between home and school </a:t>
            </a:r>
            <a:endParaRPr b="0" i="0" sz="26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r>
              <a:rPr b="0" i="0" lang="en-US" sz="2600" u="none" cap="none" strike="noStrike">
                <a:solidFill>
                  <a:schemeClr val="dk1"/>
                </a:solidFill>
                <a:latin typeface="Arial Narrow"/>
                <a:ea typeface="Arial Narrow"/>
                <a:cs typeface="Arial Narrow"/>
                <a:sym typeface="Arial Narrow"/>
              </a:rPr>
              <a:t>*To provide more authentic examples of student achievement and progress</a:t>
            </a:r>
            <a:endParaRPr b="0" i="0" sz="26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r>
              <a:rPr b="0" i="0" lang="en-US" sz="2600" u="none" cap="none" strike="noStrike">
                <a:solidFill>
                  <a:schemeClr val="dk1"/>
                </a:solidFill>
                <a:latin typeface="Arial Narrow"/>
                <a:ea typeface="Arial Narrow"/>
                <a:cs typeface="Arial Narrow"/>
                <a:sym typeface="Arial Narrow"/>
              </a:rPr>
              <a:t>*To develop </a:t>
            </a:r>
            <a:r>
              <a:rPr lang="en-US" sz="2600">
                <a:solidFill>
                  <a:schemeClr val="dk1"/>
                </a:solidFill>
                <a:latin typeface="Arial Narrow"/>
                <a:ea typeface="Arial Narrow"/>
                <a:cs typeface="Arial Narrow"/>
                <a:sym typeface="Arial Narrow"/>
              </a:rPr>
              <a:t>DT</a:t>
            </a:r>
            <a:r>
              <a:rPr b="0" i="0" lang="en-US" sz="2600" u="none" cap="none" strike="noStrike">
                <a:solidFill>
                  <a:schemeClr val="dk1"/>
                </a:solidFill>
                <a:latin typeface="Arial Narrow"/>
                <a:ea typeface="Arial Narrow"/>
                <a:cs typeface="Arial Narrow"/>
                <a:sym typeface="Arial Narrow"/>
              </a:rPr>
              <a:t> skills</a:t>
            </a:r>
            <a:endParaRPr b="0" i="0" sz="26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r>
              <a:t/>
            </a:r>
            <a:endParaRPr b="0" i="0" sz="26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r>
              <a:rPr b="0" i="0" lang="en-US" sz="2600" u="none" cap="none" strike="noStrike">
                <a:solidFill>
                  <a:schemeClr val="dk1"/>
                </a:solidFill>
                <a:latin typeface="Arial Narrow"/>
                <a:ea typeface="Arial Narrow"/>
                <a:cs typeface="Arial Narrow"/>
                <a:sym typeface="Arial Narrow"/>
              </a:rPr>
              <a:t>How and When?</a:t>
            </a:r>
            <a:endParaRPr b="0" i="0" sz="26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r>
              <a:rPr b="0" i="0" lang="en-US" sz="2600" u="none" cap="none" strike="noStrike">
                <a:solidFill>
                  <a:schemeClr val="dk1"/>
                </a:solidFill>
                <a:latin typeface="Arial Narrow"/>
                <a:ea typeface="Arial Narrow"/>
                <a:cs typeface="Arial Narrow"/>
                <a:sym typeface="Arial Narrow"/>
              </a:rPr>
              <a:t>*</a:t>
            </a:r>
            <a:r>
              <a:rPr lang="en-US" sz="2600">
                <a:solidFill>
                  <a:schemeClr val="dk1"/>
                </a:solidFill>
                <a:latin typeface="Arial Narrow"/>
                <a:ea typeface="Arial Narrow"/>
                <a:cs typeface="Arial Narrow"/>
                <a:sym typeface="Arial Narrow"/>
              </a:rPr>
              <a:t>Approximately</a:t>
            </a:r>
            <a:r>
              <a:rPr b="0" i="0" lang="en-US" sz="2600" u="none" cap="none" strike="noStrike">
                <a:solidFill>
                  <a:schemeClr val="dk1"/>
                </a:solidFill>
                <a:latin typeface="Arial Narrow"/>
                <a:ea typeface="Arial Narrow"/>
                <a:cs typeface="Arial Narrow"/>
                <a:sym typeface="Arial Narrow"/>
              </a:rPr>
              <a:t> 3 pieces per term from classroom teacher, 1 each from specialists over the year</a:t>
            </a:r>
            <a:endParaRPr b="0" i="0" sz="26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r>
              <a:rPr b="0" i="0" lang="en-US" sz="2600" u="none" cap="none" strike="noStrike">
                <a:solidFill>
                  <a:schemeClr val="dk1"/>
                </a:solidFill>
                <a:latin typeface="Arial Narrow"/>
                <a:ea typeface="Arial Narrow"/>
                <a:cs typeface="Arial Narrow"/>
                <a:sym typeface="Arial Narrow"/>
              </a:rPr>
              <a:t>*</a:t>
            </a:r>
            <a:r>
              <a:rPr lang="en-US" sz="2600">
                <a:solidFill>
                  <a:schemeClr val="dk1"/>
                </a:solidFill>
                <a:latin typeface="Arial Narrow"/>
                <a:ea typeface="Arial Narrow"/>
                <a:cs typeface="Arial Narrow"/>
                <a:sym typeface="Arial Narrow"/>
              </a:rPr>
              <a:t>Families should already be connected - new students who aren’t connected yet, please email your class teacher. </a:t>
            </a:r>
            <a:endParaRPr b="0" i="0" sz="26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r>
              <a:t/>
            </a:r>
            <a:endParaRPr b="0" i="0" sz="2600" u="none" cap="none" strike="noStrike">
              <a:solidFill>
                <a:schemeClr val="dk2"/>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br>
              <a:rPr b="0" i="0" lang="en-US" sz="2600" u="none" cap="none" strike="noStrike">
                <a:solidFill>
                  <a:srgbClr val="1F394D"/>
                </a:solidFill>
                <a:latin typeface="Arial Narrow"/>
                <a:ea typeface="Arial Narrow"/>
                <a:cs typeface="Arial Narrow"/>
                <a:sym typeface="Arial Narrow"/>
              </a:rPr>
            </a:br>
            <a:endParaRPr b="0" i="0" sz="2600" u="none" cap="none" strike="noStrike">
              <a:solidFill>
                <a:srgbClr val="1F394D"/>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r>
              <a:t/>
            </a:r>
            <a:endParaRPr b="0" i="0" sz="2600" u="none" cap="none" strike="noStrike">
              <a:solidFill>
                <a:srgbClr val="1F394D"/>
              </a:solidFill>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txBox="1"/>
          <p:nvPr/>
        </p:nvSpPr>
        <p:spPr>
          <a:xfrm>
            <a:off x="3233550" y="651450"/>
            <a:ext cx="30000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002060"/>
                </a:solidFill>
                <a:latin typeface="Arial Narrow"/>
                <a:ea typeface="Arial Narrow"/>
                <a:cs typeface="Arial Narrow"/>
                <a:sym typeface="Arial Narrow"/>
              </a:rPr>
              <a:t>Discovery</a:t>
            </a:r>
            <a:endParaRPr b="0" i="0" sz="1400" u="none" cap="none" strike="noStrike">
              <a:solidFill>
                <a:srgbClr val="000000"/>
              </a:solidFill>
              <a:latin typeface="Arial"/>
              <a:ea typeface="Arial"/>
              <a:cs typeface="Arial"/>
              <a:sym typeface="Arial"/>
            </a:endParaRPr>
          </a:p>
        </p:txBody>
      </p:sp>
      <p:sp>
        <p:nvSpPr>
          <p:cNvPr id="220" name="Google Shape;220;p11"/>
          <p:cNvSpPr txBox="1"/>
          <p:nvPr/>
        </p:nvSpPr>
        <p:spPr>
          <a:xfrm>
            <a:off x="699325" y="1358225"/>
            <a:ext cx="7506900" cy="654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520"/>
              </a:spcBef>
              <a:spcAft>
                <a:spcPts val="0"/>
              </a:spcAft>
              <a:buClr>
                <a:srgbClr val="000000"/>
              </a:buClr>
              <a:buSzPts val="2600"/>
              <a:buFont typeface="Arial"/>
              <a:buNone/>
            </a:pPr>
            <a:r>
              <a:rPr b="0" i="0" lang="en-US" sz="2600" u="none" cap="none" strike="noStrike">
                <a:solidFill>
                  <a:schemeClr val="dk2"/>
                </a:solidFill>
                <a:latin typeface="Arial Narrow"/>
                <a:ea typeface="Arial Narrow"/>
                <a:cs typeface="Arial Narrow"/>
                <a:sym typeface="Arial Narrow"/>
              </a:rPr>
              <a:t>‘Play gives children a chance to practise what they are learning’- Fred Rogers</a:t>
            </a:r>
            <a:endParaRPr b="0" i="0" sz="2600" u="none" cap="none" strike="noStrike">
              <a:solidFill>
                <a:schemeClr val="dk2"/>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r>
              <a:t/>
            </a:r>
            <a:endParaRPr b="0" i="0" sz="2600" u="none" cap="none" strike="noStrike">
              <a:solidFill>
                <a:schemeClr val="dk2"/>
              </a:solidFill>
              <a:latin typeface="Arial Narrow"/>
              <a:ea typeface="Arial Narrow"/>
              <a:cs typeface="Arial Narrow"/>
              <a:sym typeface="Arial Narrow"/>
            </a:endParaRPr>
          </a:p>
          <a:p>
            <a:pPr indent="-381000" lvl="0" marL="457200" marR="0" rtl="0" algn="l">
              <a:lnSpc>
                <a:spcPct val="100000"/>
              </a:lnSpc>
              <a:spcBef>
                <a:spcPts val="52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All level 1/2 classes will have at least one session of focused discovery learning weekly</a:t>
            </a:r>
            <a:endParaRPr b="0" i="0" sz="2400" u="none" cap="none" strike="noStrike">
              <a:solidFill>
                <a:schemeClr val="dk1"/>
              </a:solidFill>
              <a:latin typeface="Arial Narrow"/>
              <a:ea typeface="Arial Narrow"/>
              <a:cs typeface="Arial Narrow"/>
              <a:sym typeface="Arial Narrow"/>
            </a:endParaRPr>
          </a:p>
          <a:p>
            <a:pPr indent="-381000" lvl="0" marL="4572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Lessons will allow students to develop social and emotional regulatory skills</a:t>
            </a:r>
            <a:endParaRPr b="0" i="0" sz="2400" u="none" cap="none" strike="noStrike">
              <a:solidFill>
                <a:schemeClr val="dk1"/>
              </a:solidFill>
              <a:latin typeface="Arial Narrow"/>
              <a:ea typeface="Arial Narrow"/>
              <a:cs typeface="Arial Narrow"/>
              <a:sym typeface="Arial Narrow"/>
            </a:endParaRPr>
          </a:p>
          <a:p>
            <a:pPr indent="-381000" lvl="0" marL="4572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Teachers will take assessment notes on personal and social capabilities demonstrated through lessons</a:t>
            </a:r>
            <a:endParaRPr b="0" i="0" sz="2400" u="none" cap="none" strike="noStrike">
              <a:solidFill>
                <a:schemeClr val="dk1"/>
              </a:solidFill>
              <a:latin typeface="Arial Narrow"/>
              <a:ea typeface="Arial Narrow"/>
              <a:cs typeface="Arial Narrow"/>
              <a:sym typeface="Arial Narrow"/>
            </a:endParaRPr>
          </a:p>
          <a:p>
            <a:pPr indent="-381000" lvl="0" marL="4572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Experiences will be open ended (eg. Lego) or some planned to purposely tie in with curriculum focus (eg. family craft activity to link in with Inquiry). </a:t>
            </a:r>
            <a:endParaRPr b="0" i="0" sz="2400" u="none" cap="none" strike="noStrike">
              <a:solidFill>
                <a:schemeClr val="dk1"/>
              </a:solidFill>
              <a:latin typeface="Arial Narrow"/>
              <a:ea typeface="Arial Narrow"/>
              <a:cs typeface="Arial Narrow"/>
              <a:sym typeface="Arial Narrow"/>
            </a:endParaRPr>
          </a:p>
          <a:p>
            <a:pPr indent="-381000" lvl="0" marL="4572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Students can work across grades </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br>
              <a:rPr b="0" i="0" lang="en-US" sz="2600" u="none" cap="none" strike="noStrike">
                <a:solidFill>
                  <a:srgbClr val="1F394D"/>
                </a:solidFill>
                <a:latin typeface="Arial Narrow"/>
                <a:ea typeface="Arial Narrow"/>
                <a:cs typeface="Arial Narrow"/>
                <a:sym typeface="Arial Narrow"/>
              </a:rPr>
            </a:br>
            <a:endParaRPr b="0" i="0" sz="2600" u="none" cap="none" strike="noStrike">
              <a:solidFill>
                <a:srgbClr val="1F394D"/>
              </a:solidFill>
              <a:latin typeface="Arial Narrow"/>
              <a:ea typeface="Arial Narrow"/>
              <a:cs typeface="Arial Narrow"/>
              <a:sym typeface="Arial Narrow"/>
            </a:endParaRPr>
          </a:p>
          <a:p>
            <a:pPr indent="0" lvl="0" marL="0" marR="0" rtl="0" algn="l">
              <a:lnSpc>
                <a:spcPct val="100000"/>
              </a:lnSpc>
              <a:spcBef>
                <a:spcPts val="520"/>
              </a:spcBef>
              <a:spcAft>
                <a:spcPts val="0"/>
              </a:spcAft>
              <a:buClr>
                <a:srgbClr val="000000"/>
              </a:buClr>
              <a:buSzPts val="2600"/>
              <a:buFont typeface="Arial"/>
              <a:buNone/>
            </a:pPr>
            <a:r>
              <a:t/>
            </a:r>
            <a:endParaRPr b="0" i="0" sz="2600" u="none" cap="none" strike="noStrike">
              <a:solidFill>
                <a:srgbClr val="1F394D"/>
              </a:solidFill>
              <a:latin typeface="Arial Narrow"/>
              <a:ea typeface="Arial Narrow"/>
              <a:cs typeface="Arial Narrow"/>
              <a:sym typeface="Arial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5" name="Shape 225"/>
        <p:cNvGrpSpPr/>
        <p:nvPr/>
      </p:nvGrpSpPr>
      <p:grpSpPr>
        <a:xfrm>
          <a:off x="0" y="0"/>
          <a:ext cx="0" cy="0"/>
          <a:chOff x="0" y="0"/>
          <a:chExt cx="0" cy="0"/>
        </a:xfrm>
      </p:grpSpPr>
      <p:sp>
        <p:nvSpPr>
          <p:cNvPr id="226" name="Google Shape;226;p12"/>
          <p:cNvSpPr txBox="1"/>
          <p:nvPr>
            <p:ph idx="1" type="body"/>
          </p:nvPr>
        </p:nvSpPr>
        <p:spPr>
          <a:xfrm>
            <a:off x="738800" y="1152674"/>
            <a:ext cx="7719300" cy="4632600"/>
          </a:xfrm>
          <a:prstGeom prst="rect">
            <a:avLst/>
          </a:prstGeom>
          <a:noFill/>
          <a:ln>
            <a:noFill/>
          </a:ln>
        </p:spPr>
        <p:txBody>
          <a:bodyPr anchorCtr="0" anchor="t" bIns="45700" lIns="91425" spcFirstLastPara="1" rIns="91425" wrap="square" tIns="45700">
            <a:noAutofit/>
          </a:bodyPr>
          <a:lstStyle/>
          <a:p>
            <a:pPr indent="-274320" lvl="0" marL="274320" marR="0" rtl="0" algn="l">
              <a:lnSpc>
                <a:spcPct val="100000"/>
              </a:lnSpc>
              <a:spcBef>
                <a:spcPts val="0"/>
              </a:spcBef>
              <a:spcAft>
                <a:spcPts val="0"/>
              </a:spcAft>
              <a:buClr>
                <a:schemeClr val="accent2"/>
              </a:buClr>
              <a:buSzPts val="2400"/>
              <a:buFont typeface="Courgette"/>
              <a:buChar char="O"/>
            </a:pPr>
            <a:r>
              <a:rPr b="0" i="0" lang="en-US" u="none" cap="none" strike="noStrike">
                <a:solidFill>
                  <a:schemeClr val="dk1"/>
                </a:solidFill>
                <a:latin typeface="Arial Narrow"/>
                <a:ea typeface="Arial Narrow"/>
                <a:cs typeface="Arial Narrow"/>
                <a:sym typeface="Arial Narrow"/>
              </a:rPr>
              <a:t>School values – Respect, Resilience, Responsibility</a:t>
            </a:r>
            <a:endParaRPr>
              <a:latin typeface="Arial Narrow"/>
              <a:ea typeface="Arial Narrow"/>
              <a:cs typeface="Arial Narrow"/>
              <a:sym typeface="Arial Narrow"/>
            </a:endParaRPr>
          </a:p>
          <a:p>
            <a:pPr indent="-381000" lvl="0" marL="457200" rtl="0" algn="l">
              <a:lnSpc>
                <a:spcPct val="100000"/>
              </a:lnSpc>
              <a:spcBef>
                <a:spcPts val="360"/>
              </a:spcBef>
              <a:spcAft>
                <a:spcPts val="0"/>
              </a:spcAft>
              <a:buSzPts val="2400"/>
              <a:buChar char="O"/>
            </a:pPr>
            <a:r>
              <a:rPr lang="en-US">
                <a:latin typeface="Arial Narrow"/>
                <a:ea typeface="Arial Narrow"/>
                <a:cs typeface="Arial Narrow"/>
                <a:sym typeface="Arial Narrow"/>
              </a:rPr>
              <a:t>Wellbeing program within the classroom</a:t>
            </a:r>
            <a:endParaRPr>
              <a:latin typeface="Arial Narrow"/>
              <a:ea typeface="Arial Narrow"/>
              <a:cs typeface="Arial Narrow"/>
              <a:sym typeface="Arial Narrow"/>
            </a:endParaRPr>
          </a:p>
          <a:p>
            <a:pPr indent="0" lvl="0" marL="457200" rtl="0" algn="l">
              <a:lnSpc>
                <a:spcPct val="100000"/>
              </a:lnSpc>
              <a:spcBef>
                <a:spcPts val="360"/>
              </a:spcBef>
              <a:spcAft>
                <a:spcPts val="0"/>
              </a:spcAft>
              <a:buNone/>
            </a:pPr>
            <a:r>
              <a:rPr lang="en-US">
                <a:latin typeface="Arial Narrow"/>
                <a:ea typeface="Arial Narrow"/>
                <a:cs typeface="Arial Narrow"/>
                <a:sym typeface="Arial Narrow"/>
              </a:rPr>
              <a:t>– managing our emotions</a:t>
            </a:r>
            <a:endParaRPr>
              <a:latin typeface="Arial Narrow"/>
              <a:ea typeface="Arial Narrow"/>
              <a:cs typeface="Arial Narrow"/>
              <a:sym typeface="Arial Narrow"/>
            </a:endParaRPr>
          </a:p>
          <a:p>
            <a:pPr indent="0" lvl="0" marL="457200" rtl="0" algn="l">
              <a:lnSpc>
                <a:spcPct val="100000"/>
              </a:lnSpc>
              <a:spcBef>
                <a:spcPts val="360"/>
              </a:spcBef>
              <a:spcAft>
                <a:spcPts val="0"/>
              </a:spcAft>
              <a:buSzPts val="2040"/>
              <a:buNone/>
            </a:pPr>
            <a:r>
              <a:rPr lang="en-US">
                <a:latin typeface="Arial Narrow"/>
                <a:ea typeface="Arial Narrow"/>
                <a:cs typeface="Arial Narrow"/>
                <a:sym typeface="Arial Narrow"/>
              </a:rPr>
              <a:t>– relationships </a:t>
            </a:r>
            <a:endParaRPr>
              <a:latin typeface="Arial Narrow"/>
              <a:ea typeface="Arial Narrow"/>
              <a:cs typeface="Arial Narrow"/>
              <a:sym typeface="Arial Narrow"/>
            </a:endParaRPr>
          </a:p>
          <a:p>
            <a:pPr indent="0" lvl="0" marL="0" rtl="0" algn="l">
              <a:lnSpc>
                <a:spcPct val="100000"/>
              </a:lnSpc>
              <a:spcBef>
                <a:spcPts val="360"/>
              </a:spcBef>
              <a:spcAft>
                <a:spcPts val="0"/>
              </a:spcAft>
              <a:buSzPts val="2040"/>
              <a:buNone/>
            </a:pPr>
            <a:r>
              <a:rPr lang="en-US">
                <a:latin typeface="Arial Narrow"/>
                <a:ea typeface="Arial Narrow"/>
                <a:cs typeface="Arial Narrow"/>
                <a:sym typeface="Arial Narrow"/>
              </a:rPr>
              <a:t>	– how to make and keep friends</a:t>
            </a:r>
            <a:endParaRPr>
              <a:latin typeface="Arial Narrow"/>
              <a:ea typeface="Arial Narrow"/>
              <a:cs typeface="Arial Narrow"/>
              <a:sym typeface="Arial Narrow"/>
            </a:endParaRPr>
          </a:p>
          <a:p>
            <a:pPr indent="0" lvl="0" marL="0" rtl="0" algn="l">
              <a:lnSpc>
                <a:spcPct val="100000"/>
              </a:lnSpc>
              <a:spcBef>
                <a:spcPts val="360"/>
              </a:spcBef>
              <a:spcAft>
                <a:spcPts val="0"/>
              </a:spcAft>
              <a:buSzPts val="2040"/>
              <a:buNone/>
            </a:pPr>
            <a:r>
              <a:rPr lang="en-US">
                <a:latin typeface="Arial Narrow"/>
                <a:ea typeface="Arial Narrow"/>
                <a:cs typeface="Arial Narrow"/>
                <a:sym typeface="Arial Narrow"/>
              </a:rPr>
              <a:t>	– social skills for the playground</a:t>
            </a:r>
            <a:endParaRPr>
              <a:latin typeface="Arial Narrow"/>
              <a:ea typeface="Arial Narrow"/>
              <a:cs typeface="Arial Narrow"/>
              <a:sym typeface="Arial Narrow"/>
            </a:endParaRPr>
          </a:p>
          <a:p>
            <a:pPr indent="0" lvl="0" marL="0" rtl="0" algn="l">
              <a:lnSpc>
                <a:spcPct val="100000"/>
              </a:lnSpc>
              <a:spcBef>
                <a:spcPts val="360"/>
              </a:spcBef>
              <a:spcAft>
                <a:spcPts val="0"/>
              </a:spcAft>
              <a:buSzPts val="2040"/>
              <a:buNone/>
            </a:pPr>
            <a:r>
              <a:rPr lang="en-US">
                <a:latin typeface="Arial Narrow"/>
                <a:ea typeface="Arial Narrow"/>
                <a:cs typeface="Arial Narrow"/>
                <a:sym typeface="Arial Narrow"/>
              </a:rPr>
              <a:t>       – regular circle times</a:t>
            </a:r>
            <a:endParaRPr>
              <a:latin typeface="Arial Narrow"/>
              <a:ea typeface="Arial Narrow"/>
              <a:cs typeface="Arial Narrow"/>
              <a:sym typeface="Arial Narrow"/>
            </a:endParaRPr>
          </a:p>
          <a:p>
            <a:pPr indent="0" lvl="0" marL="457200" rtl="0" algn="l">
              <a:lnSpc>
                <a:spcPct val="100000"/>
              </a:lnSpc>
              <a:spcBef>
                <a:spcPts val="360"/>
              </a:spcBef>
              <a:spcAft>
                <a:spcPts val="0"/>
              </a:spcAft>
              <a:buSzPts val="2040"/>
              <a:buNone/>
            </a:pPr>
            <a:r>
              <a:rPr lang="en-US">
                <a:latin typeface="Arial Narrow"/>
                <a:ea typeface="Arial Narrow"/>
                <a:cs typeface="Arial Narrow"/>
                <a:sym typeface="Arial Narrow"/>
              </a:rPr>
              <a:t>- buddies for Year 1s </a:t>
            </a:r>
            <a:endParaRPr>
              <a:latin typeface="Arial Narrow"/>
              <a:ea typeface="Arial Narrow"/>
              <a:cs typeface="Arial Narrow"/>
              <a:sym typeface="Arial Narrow"/>
            </a:endParaRPr>
          </a:p>
          <a:p>
            <a:pPr indent="-380997" lvl="1" marL="914400" marR="0" rtl="0" algn="l">
              <a:lnSpc>
                <a:spcPct val="100000"/>
              </a:lnSpc>
              <a:spcBef>
                <a:spcPts val="360"/>
              </a:spcBef>
              <a:spcAft>
                <a:spcPts val="0"/>
              </a:spcAft>
              <a:buClr>
                <a:schemeClr val="accent2"/>
              </a:buClr>
              <a:buSzPts val="2400"/>
              <a:buFont typeface="Courgette"/>
              <a:buChar char="O"/>
            </a:pPr>
            <a:r>
              <a:rPr b="0" i="0" lang="en-US" sz="2400" u="none" cap="none" strike="noStrike">
                <a:solidFill>
                  <a:schemeClr val="dk1"/>
                </a:solidFill>
                <a:latin typeface="Arial Narrow"/>
                <a:ea typeface="Arial Narrow"/>
                <a:cs typeface="Arial Narrow"/>
                <a:sym typeface="Arial Narrow"/>
              </a:rPr>
              <a:t>School Wide Positive Behaviours - the school this year and will provide a fram</a:t>
            </a:r>
            <a:r>
              <a:rPr lang="en-US" sz="2400">
                <a:latin typeface="Arial Narrow"/>
                <a:ea typeface="Arial Narrow"/>
                <a:cs typeface="Arial Narrow"/>
                <a:sym typeface="Arial Narrow"/>
              </a:rPr>
              <a:t>ework for ALL students and teachers to work positively with expected behaviours</a:t>
            </a:r>
            <a:endParaRPr sz="2400">
              <a:latin typeface="Arial Narrow"/>
              <a:ea typeface="Arial Narrow"/>
              <a:cs typeface="Arial Narrow"/>
              <a:sym typeface="Arial Narrow"/>
            </a:endParaRPr>
          </a:p>
          <a:p>
            <a:pPr indent="-380997" lvl="1" marL="914400" marR="0" rtl="0" algn="l">
              <a:lnSpc>
                <a:spcPct val="100000"/>
              </a:lnSpc>
              <a:spcBef>
                <a:spcPts val="360"/>
              </a:spcBef>
              <a:spcAft>
                <a:spcPts val="0"/>
              </a:spcAft>
              <a:buSzPts val="2400"/>
              <a:buFont typeface="Arial Narrow"/>
              <a:buChar char="O"/>
            </a:pPr>
            <a:r>
              <a:rPr lang="en-US" sz="2400">
                <a:latin typeface="Arial Narrow"/>
                <a:ea typeface="Arial Narrow"/>
                <a:cs typeface="Arial Narrow"/>
                <a:sym typeface="Arial Narrow"/>
              </a:rPr>
              <a:t>Resilience, Rights, and Respectful Relationships</a:t>
            </a:r>
            <a:endParaRPr sz="2400">
              <a:latin typeface="Arial Narrow"/>
              <a:ea typeface="Arial Narrow"/>
              <a:cs typeface="Arial Narrow"/>
              <a:sym typeface="Arial Narrow"/>
            </a:endParaRPr>
          </a:p>
          <a:p>
            <a:pPr indent="-380997" lvl="1" marL="914400" marR="0" rtl="0" algn="l">
              <a:lnSpc>
                <a:spcPct val="100000"/>
              </a:lnSpc>
              <a:spcBef>
                <a:spcPts val="360"/>
              </a:spcBef>
              <a:spcAft>
                <a:spcPts val="0"/>
              </a:spcAft>
              <a:buSzPts val="2400"/>
              <a:buFont typeface="Arial Narrow"/>
              <a:buChar char="O"/>
            </a:pPr>
            <a:r>
              <a:rPr lang="en-US" sz="2400">
                <a:latin typeface="Arial Narrow"/>
                <a:ea typeface="Arial Narrow"/>
                <a:cs typeface="Arial Narrow"/>
                <a:sym typeface="Arial Narrow"/>
              </a:rPr>
              <a:t>Resilience Project</a:t>
            </a:r>
            <a:endParaRPr sz="2400">
              <a:latin typeface="Arial Narrow"/>
              <a:ea typeface="Arial Narrow"/>
              <a:cs typeface="Arial Narrow"/>
              <a:sym typeface="Arial Narrow"/>
            </a:endParaRPr>
          </a:p>
          <a:p>
            <a:pPr indent="-380997" lvl="1" marL="914400" marR="0" rtl="0" algn="l">
              <a:lnSpc>
                <a:spcPct val="100000"/>
              </a:lnSpc>
              <a:spcBef>
                <a:spcPts val="360"/>
              </a:spcBef>
              <a:spcAft>
                <a:spcPts val="0"/>
              </a:spcAft>
              <a:buClr>
                <a:schemeClr val="accent2"/>
              </a:buClr>
              <a:buSzPts val="2400"/>
              <a:buFont typeface="Courgette"/>
              <a:buChar char="O"/>
            </a:pPr>
            <a:r>
              <a:rPr lang="en-US" sz="2400">
                <a:latin typeface="Arial Narrow"/>
                <a:ea typeface="Arial Narrow"/>
                <a:cs typeface="Arial Narrow"/>
                <a:sym typeface="Arial Narrow"/>
              </a:rPr>
              <a:t>Buddy bench and peer mediators</a:t>
            </a:r>
            <a:endParaRPr sz="2400">
              <a:latin typeface="Arial Narrow"/>
              <a:ea typeface="Arial Narrow"/>
              <a:cs typeface="Arial Narrow"/>
              <a:sym typeface="Arial Narrow"/>
            </a:endParaRPr>
          </a:p>
          <a:p>
            <a:pPr indent="0" lvl="0" marL="0" marR="0" rtl="0" algn="l">
              <a:lnSpc>
                <a:spcPct val="100000"/>
              </a:lnSpc>
              <a:spcBef>
                <a:spcPts val="360"/>
              </a:spcBef>
              <a:spcAft>
                <a:spcPts val="0"/>
              </a:spcAft>
              <a:buClr>
                <a:schemeClr val="accent2"/>
              </a:buClr>
              <a:buSzPts val="2040"/>
              <a:buFont typeface="Courgette"/>
              <a:buNone/>
            </a:pPr>
            <a:r>
              <a:t/>
            </a:r>
            <a:endParaRPr sz="3200">
              <a:latin typeface="Arial Narrow"/>
              <a:ea typeface="Arial Narrow"/>
              <a:cs typeface="Arial Narrow"/>
              <a:sym typeface="Arial Narrow"/>
            </a:endParaRPr>
          </a:p>
          <a:p>
            <a:pPr indent="0" lvl="0" marL="457200" marR="0" rtl="0" algn="l">
              <a:lnSpc>
                <a:spcPct val="100000"/>
              </a:lnSpc>
              <a:spcBef>
                <a:spcPts val="360"/>
              </a:spcBef>
              <a:spcAft>
                <a:spcPts val="0"/>
              </a:spcAft>
              <a:buSzPts val="2040"/>
              <a:buNone/>
            </a:pPr>
            <a:r>
              <a:t/>
            </a:r>
            <a:endParaRPr/>
          </a:p>
        </p:txBody>
      </p:sp>
      <p:sp>
        <p:nvSpPr>
          <p:cNvPr id="227" name="Google Shape;227;p12"/>
          <p:cNvSpPr txBox="1"/>
          <p:nvPr/>
        </p:nvSpPr>
        <p:spPr>
          <a:xfrm>
            <a:off x="399653" y="-293206"/>
            <a:ext cx="8229600" cy="1353900"/>
          </a:xfrm>
          <a:prstGeom prst="rect">
            <a:avLst/>
          </a:prstGeom>
          <a:noFill/>
          <a:ln>
            <a:noFill/>
          </a:ln>
        </p:spPr>
        <p:txBody>
          <a:bodyPr anchorCtr="0" anchor="b" bIns="91425"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rgbClr val="C00000"/>
              </a:solidFill>
              <a:latin typeface="Jacques Francois Shadow"/>
              <a:ea typeface="Jacques Francois Shadow"/>
              <a:cs typeface="Jacques Francois Shadow"/>
              <a:sym typeface="Jacques Francois Shadow"/>
            </a:endParaRPr>
          </a:p>
        </p:txBody>
      </p:sp>
      <p:sp>
        <p:nvSpPr>
          <p:cNvPr id="228" name="Google Shape;228;p12"/>
          <p:cNvSpPr/>
          <p:nvPr/>
        </p:nvSpPr>
        <p:spPr>
          <a:xfrm>
            <a:off x="4" y="256721"/>
            <a:ext cx="8856900" cy="200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4000"/>
              <a:buFont typeface="Arial Narrow"/>
              <a:buNone/>
            </a:pPr>
            <a:r>
              <a:rPr b="1" i="0" lang="en-US" sz="4200" u="none" cap="none" strike="noStrike">
                <a:solidFill>
                  <a:srgbClr val="002060"/>
                </a:solidFill>
                <a:latin typeface="Arial Narrow"/>
                <a:ea typeface="Arial Narrow"/>
                <a:cs typeface="Arial Narrow"/>
                <a:sym typeface="Arial Narrow"/>
              </a:rPr>
              <a:t>CRPS Whole School Wellbeing Program</a:t>
            </a:r>
            <a:endParaRPr b="0" i="0" sz="4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4000"/>
              <a:buFont typeface="Arial Narrow"/>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3" name="Shape 233"/>
        <p:cNvGrpSpPr/>
        <p:nvPr/>
      </p:nvGrpSpPr>
      <p:grpSpPr>
        <a:xfrm>
          <a:off x="0" y="0"/>
          <a:ext cx="0" cy="0"/>
          <a:chOff x="0" y="0"/>
          <a:chExt cx="0" cy="0"/>
        </a:xfrm>
      </p:grpSpPr>
      <p:sp>
        <p:nvSpPr>
          <p:cNvPr id="234" name="Google Shape;234;p16"/>
          <p:cNvSpPr txBox="1"/>
          <p:nvPr>
            <p:ph idx="1" type="body"/>
          </p:nvPr>
        </p:nvSpPr>
        <p:spPr>
          <a:xfrm>
            <a:off x="539552" y="1169376"/>
            <a:ext cx="8229600" cy="541606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040"/>
              <a:buFont typeface="Courgette"/>
              <a:buNone/>
            </a:pPr>
            <a:r>
              <a:rPr i="0" lang="en-US" u="none" cap="none" strike="noStrike">
                <a:solidFill>
                  <a:srgbClr val="1F394D"/>
                </a:solidFill>
                <a:latin typeface="Arial Narrow"/>
                <a:ea typeface="Arial Narrow"/>
                <a:cs typeface="Arial Narrow"/>
                <a:sym typeface="Arial Narrow"/>
              </a:rPr>
              <a:t>The Homework expectations for students in Levels </a:t>
            </a:r>
            <a:r>
              <a:rPr i="0" lang="en-US" u="none" cap="none" strike="noStrike">
                <a:solidFill>
                  <a:srgbClr val="00B050"/>
                </a:solidFill>
                <a:latin typeface="Arial Narrow"/>
                <a:ea typeface="Arial Narrow"/>
                <a:cs typeface="Arial Narrow"/>
                <a:sym typeface="Arial Narrow"/>
              </a:rPr>
              <a:t>1 and 2 </a:t>
            </a:r>
            <a:r>
              <a:rPr i="0" lang="en-US" u="none" cap="none" strike="noStrike">
                <a:solidFill>
                  <a:srgbClr val="1F394D"/>
                </a:solidFill>
                <a:latin typeface="Arial Narrow"/>
                <a:ea typeface="Arial Narrow"/>
                <a:cs typeface="Arial Narrow"/>
                <a:sym typeface="Arial Narrow"/>
              </a:rPr>
              <a:t>are:</a:t>
            </a:r>
            <a:endParaRPr>
              <a:latin typeface="Arial Narrow"/>
              <a:ea typeface="Arial Narrow"/>
              <a:cs typeface="Arial Narrow"/>
              <a:sym typeface="Arial Narrow"/>
            </a:endParaRPr>
          </a:p>
          <a:p>
            <a:pPr indent="0" lvl="0" marL="0" marR="0" rtl="0" algn="l">
              <a:lnSpc>
                <a:spcPct val="100000"/>
              </a:lnSpc>
              <a:spcBef>
                <a:spcPts val="520"/>
              </a:spcBef>
              <a:spcAft>
                <a:spcPts val="0"/>
              </a:spcAft>
              <a:buClr>
                <a:schemeClr val="accent2"/>
              </a:buClr>
              <a:buSzPts val="2040"/>
              <a:buFont typeface="Courgette"/>
              <a:buNone/>
            </a:pPr>
            <a:r>
              <a:t/>
            </a:r>
            <a:endParaRPr i="0" u="none" cap="none" strike="noStrike">
              <a:solidFill>
                <a:srgbClr val="1F394D"/>
              </a:solidFill>
              <a:latin typeface="Arial Narrow"/>
              <a:ea typeface="Arial Narrow"/>
              <a:cs typeface="Arial Narrow"/>
              <a:sym typeface="Arial Narrow"/>
            </a:endParaRPr>
          </a:p>
          <a:p>
            <a:pPr indent="-381000" lvl="0" marL="457200" rtl="0" algn="l">
              <a:lnSpc>
                <a:spcPct val="100000"/>
              </a:lnSpc>
              <a:spcBef>
                <a:spcPts val="520"/>
              </a:spcBef>
              <a:spcAft>
                <a:spcPts val="0"/>
              </a:spcAft>
              <a:buSzPts val="2400"/>
              <a:buFont typeface="Arial Narrow"/>
              <a:buChar char="✓"/>
            </a:pPr>
            <a:r>
              <a:rPr lang="en-US">
                <a:solidFill>
                  <a:srgbClr val="1F394D"/>
                </a:solidFill>
                <a:latin typeface="Arial Narrow"/>
                <a:ea typeface="Arial Narrow"/>
                <a:cs typeface="Arial Narrow"/>
                <a:sym typeface="Arial Narrow"/>
              </a:rPr>
              <a:t>Reading each night (recorded in Reading Log/Diary)</a:t>
            </a:r>
            <a:endParaRPr>
              <a:latin typeface="Arial Narrow"/>
              <a:ea typeface="Arial Narrow"/>
              <a:cs typeface="Arial Narrow"/>
              <a:sym typeface="Arial Narrow"/>
            </a:endParaRPr>
          </a:p>
          <a:p>
            <a:pPr indent="-381000" lvl="0" marL="457200" rtl="0" algn="l">
              <a:lnSpc>
                <a:spcPct val="100000"/>
              </a:lnSpc>
              <a:spcBef>
                <a:spcPts val="520"/>
              </a:spcBef>
              <a:spcAft>
                <a:spcPts val="0"/>
              </a:spcAft>
              <a:buSzPts val="2400"/>
              <a:buFont typeface="Arial Narrow"/>
              <a:buChar char="✓"/>
            </a:pPr>
            <a:r>
              <a:rPr lang="en-US">
                <a:solidFill>
                  <a:srgbClr val="1F394D"/>
                </a:solidFill>
                <a:latin typeface="Arial Narrow"/>
                <a:ea typeface="Arial Narrow"/>
                <a:cs typeface="Arial Narrow"/>
                <a:sym typeface="Arial Narrow"/>
              </a:rPr>
              <a:t>Participation in the Talk, Listen, Learn program</a:t>
            </a:r>
            <a:endParaRPr>
              <a:solidFill>
                <a:srgbClr val="1F394D"/>
              </a:solidFill>
              <a:latin typeface="Arial Narrow"/>
              <a:ea typeface="Arial Narrow"/>
              <a:cs typeface="Arial Narrow"/>
              <a:sym typeface="Arial Narrow"/>
            </a:endParaRPr>
          </a:p>
          <a:p>
            <a:pPr indent="0" lvl="0" marL="457200" rtl="0" algn="l">
              <a:lnSpc>
                <a:spcPct val="100000"/>
              </a:lnSpc>
              <a:spcBef>
                <a:spcPts val="520"/>
              </a:spcBef>
              <a:spcAft>
                <a:spcPts val="0"/>
              </a:spcAft>
              <a:buNone/>
            </a:pPr>
            <a:r>
              <a:t/>
            </a:r>
            <a:endParaRPr>
              <a:solidFill>
                <a:srgbClr val="1F394D"/>
              </a:solidFill>
              <a:latin typeface="Arial Narrow"/>
              <a:ea typeface="Arial Narrow"/>
              <a:cs typeface="Arial Narrow"/>
              <a:sym typeface="Arial Narrow"/>
            </a:endParaRPr>
          </a:p>
          <a:p>
            <a:pPr indent="0" lvl="0" marL="0" marR="0" rtl="0" algn="l">
              <a:lnSpc>
                <a:spcPct val="100000"/>
              </a:lnSpc>
              <a:spcBef>
                <a:spcPts val="640"/>
              </a:spcBef>
              <a:spcAft>
                <a:spcPts val="0"/>
              </a:spcAft>
              <a:buClr>
                <a:schemeClr val="accent2"/>
              </a:buClr>
              <a:buSzPts val="2040"/>
              <a:buFont typeface="Courgette"/>
              <a:buNone/>
            </a:pPr>
            <a:r>
              <a:t/>
            </a:r>
            <a:endParaRPr b="0" i="0" sz="3200" u="none" cap="none" strike="noStrike">
              <a:solidFill>
                <a:srgbClr val="0070C0"/>
              </a:solidFill>
              <a:latin typeface="Arial Narrow"/>
              <a:ea typeface="Arial Narrow"/>
              <a:cs typeface="Arial Narrow"/>
              <a:sym typeface="Arial Narrow"/>
            </a:endParaRPr>
          </a:p>
        </p:txBody>
      </p:sp>
      <p:sp>
        <p:nvSpPr>
          <p:cNvPr id="235" name="Google Shape;235;p16"/>
          <p:cNvSpPr txBox="1"/>
          <p:nvPr>
            <p:ph type="title"/>
          </p:nvPr>
        </p:nvSpPr>
        <p:spPr>
          <a:xfrm>
            <a:off x="755576" y="180256"/>
            <a:ext cx="7880700" cy="1202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1400"/>
              <a:buFont typeface="Arial Narrow"/>
              <a:buNone/>
            </a:pPr>
            <a:r>
              <a:rPr b="1" i="0" lang="en-US" sz="4400" u="none" cap="none" strike="noStrike">
                <a:solidFill>
                  <a:srgbClr val="002060"/>
                </a:solidFill>
                <a:latin typeface="Arial Narrow"/>
                <a:ea typeface="Arial Narrow"/>
                <a:cs typeface="Arial Narrow"/>
                <a:sym typeface="Arial Narrow"/>
              </a:rPr>
              <a:t>Homewor</a:t>
            </a:r>
            <a:r>
              <a:rPr b="1" lang="en-US">
                <a:solidFill>
                  <a:srgbClr val="002060"/>
                </a:solidFill>
                <a:latin typeface="Arial Narrow"/>
                <a:ea typeface="Arial Narrow"/>
                <a:cs typeface="Arial Narrow"/>
                <a:sym typeface="Arial Narrow"/>
              </a:rPr>
              <a:t>k</a:t>
            </a:r>
            <a:endParaRPr b="1" i="0" sz="4400" u="none" cap="none" strike="noStrike">
              <a:solidFill>
                <a:srgbClr val="C00000"/>
              </a:solidFill>
              <a:latin typeface="Jacques Francois Shadow"/>
              <a:ea typeface="Jacques Francois Shadow"/>
              <a:cs typeface="Jacques Francois Shadow"/>
              <a:sym typeface="Jacques Francois Shadow"/>
            </a:endParaRPr>
          </a:p>
        </p:txBody>
      </p:sp>
      <p:pic>
        <p:nvPicPr>
          <p:cNvPr descr="Office Lens 20170210-153059.jpg" id="236" name="Google Shape;236;p16"/>
          <p:cNvPicPr preferRelativeResize="0"/>
          <p:nvPr/>
        </p:nvPicPr>
        <p:blipFill rotWithShape="1">
          <a:blip r:embed="rId3">
            <a:alphaModFix/>
          </a:blip>
          <a:srcRect b="77295" l="0" r="0" t="0"/>
          <a:stretch/>
        </p:blipFill>
        <p:spPr>
          <a:xfrm>
            <a:off x="4253475" y="3429000"/>
            <a:ext cx="4650874" cy="1810649"/>
          </a:xfrm>
          <a:prstGeom prst="rect">
            <a:avLst/>
          </a:prstGeom>
          <a:noFill/>
          <a:ln>
            <a:noFill/>
          </a:ln>
        </p:spPr>
      </p:pic>
      <p:pic>
        <p:nvPicPr>
          <p:cNvPr id="237" name="Google Shape;237;p16"/>
          <p:cNvPicPr preferRelativeResize="0"/>
          <p:nvPr/>
        </p:nvPicPr>
        <p:blipFill>
          <a:blip r:embed="rId4">
            <a:alphaModFix/>
          </a:blip>
          <a:stretch>
            <a:fillRect/>
          </a:stretch>
        </p:blipFill>
        <p:spPr>
          <a:xfrm rot="5400000">
            <a:off x="800489" y="3242087"/>
            <a:ext cx="2872098" cy="38145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2" name="Shape 242"/>
        <p:cNvGrpSpPr/>
        <p:nvPr/>
      </p:nvGrpSpPr>
      <p:grpSpPr>
        <a:xfrm>
          <a:off x="0" y="0"/>
          <a:ext cx="0" cy="0"/>
          <a:chOff x="0" y="0"/>
          <a:chExt cx="0" cy="0"/>
        </a:xfrm>
      </p:grpSpPr>
      <p:sp>
        <p:nvSpPr>
          <p:cNvPr id="243" name="Google Shape;243;p17"/>
          <p:cNvSpPr txBox="1"/>
          <p:nvPr>
            <p:ph type="title"/>
          </p:nvPr>
        </p:nvSpPr>
        <p:spPr>
          <a:xfrm>
            <a:off x="1089373" y="304232"/>
            <a:ext cx="6965100" cy="1202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F394D"/>
              </a:buClr>
              <a:buSzPts val="1400"/>
              <a:buFont typeface="Arial Narrow"/>
              <a:buNone/>
            </a:pPr>
            <a:r>
              <a:rPr b="1" i="0" lang="en-US" sz="4400" u="none" cap="none" strike="noStrike">
                <a:solidFill>
                  <a:srgbClr val="1F394D"/>
                </a:solidFill>
                <a:latin typeface="Arial Narrow"/>
                <a:ea typeface="Arial Narrow"/>
                <a:cs typeface="Arial Narrow"/>
                <a:sym typeface="Arial Narrow"/>
              </a:rPr>
              <a:t>Specialist Programs</a:t>
            </a:r>
            <a:endParaRPr/>
          </a:p>
        </p:txBody>
      </p:sp>
      <p:sp>
        <p:nvSpPr>
          <p:cNvPr id="244" name="Google Shape;244;p17"/>
          <p:cNvSpPr txBox="1"/>
          <p:nvPr>
            <p:ph idx="1" type="body"/>
          </p:nvPr>
        </p:nvSpPr>
        <p:spPr>
          <a:xfrm>
            <a:off x="572060" y="1028757"/>
            <a:ext cx="7704900" cy="3603900"/>
          </a:xfrm>
          <a:prstGeom prst="rect">
            <a:avLst/>
          </a:prstGeom>
          <a:noFill/>
          <a:ln>
            <a:noFill/>
          </a:ln>
        </p:spPr>
        <p:txBody>
          <a:bodyPr anchorCtr="0" anchor="t" bIns="45700" lIns="91425" spcFirstLastPara="1" rIns="91425" wrap="square" tIns="45700">
            <a:noAutofit/>
          </a:bodyPr>
          <a:lstStyle/>
          <a:p>
            <a:pPr indent="-144780" lvl="0" marL="274320" marR="0" rtl="0" algn="l">
              <a:lnSpc>
                <a:spcPct val="100000"/>
              </a:lnSpc>
              <a:spcBef>
                <a:spcPts val="0"/>
              </a:spcBef>
              <a:spcAft>
                <a:spcPts val="0"/>
              </a:spcAft>
              <a:buClr>
                <a:schemeClr val="accent2"/>
              </a:buClr>
              <a:buSzPts val="2040"/>
              <a:buFont typeface="Courgette"/>
              <a:buNone/>
            </a:pPr>
            <a:r>
              <a:t/>
            </a:r>
            <a:endParaRPr b="1" i="0" sz="2400" u="none" cap="none" strike="noStrike">
              <a:solidFill>
                <a:schemeClr val="dk1"/>
              </a:solidFill>
              <a:latin typeface="Arial"/>
              <a:ea typeface="Arial"/>
              <a:cs typeface="Arial"/>
              <a:sym typeface="Arial"/>
            </a:endParaRPr>
          </a:p>
          <a:p>
            <a:pPr indent="-274320" lvl="0" marL="274320" marR="0" rtl="0" algn="l">
              <a:lnSpc>
                <a:spcPct val="100000"/>
              </a:lnSpc>
              <a:spcBef>
                <a:spcPts val="0"/>
              </a:spcBef>
              <a:spcAft>
                <a:spcPts val="0"/>
              </a:spcAft>
              <a:buClr>
                <a:schemeClr val="accent2"/>
              </a:buClr>
              <a:buSzPts val="2040"/>
              <a:buFont typeface="Courgette"/>
              <a:buChar char="O"/>
            </a:pPr>
            <a:r>
              <a:rPr b="1" i="0" lang="en-US" sz="3200" u="none" cap="none" strike="noStrike">
                <a:solidFill>
                  <a:schemeClr val="dk1"/>
                </a:solidFill>
                <a:latin typeface="Arial Narrow"/>
                <a:ea typeface="Arial Narrow"/>
                <a:cs typeface="Arial Narrow"/>
                <a:sym typeface="Arial Narrow"/>
              </a:rPr>
              <a:t>French </a:t>
            </a:r>
            <a:endParaRPr b="1" sz="3200">
              <a:latin typeface="Arial Narrow"/>
              <a:ea typeface="Arial Narrow"/>
              <a:cs typeface="Arial Narrow"/>
              <a:sym typeface="Arial Narrow"/>
            </a:endParaRPr>
          </a:p>
          <a:p>
            <a:pPr indent="0" lvl="0" marL="457200" rtl="0" algn="l">
              <a:spcBef>
                <a:spcPts val="0"/>
              </a:spcBef>
              <a:spcAft>
                <a:spcPts val="0"/>
              </a:spcAft>
              <a:buNone/>
            </a:pPr>
            <a:r>
              <a:rPr lang="en-US" sz="3200">
                <a:latin typeface="Arial Narrow"/>
                <a:ea typeface="Arial Narrow"/>
                <a:cs typeface="Arial Narrow"/>
                <a:sym typeface="Arial Narrow"/>
              </a:rPr>
              <a:t>Rosemary Thom</a:t>
            </a:r>
            <a:endParaRPr b="1" sz="3200">
              <a:latin typeface="Arial Narrow"/>
              <a:ea typeface="Arial Narrow"/>
              <a:cs typeface="Arial Narrow"/>
              <a:sym typeface="Arial Narrow"/>
            </a:endParaRPr>
          </a:p>
          <a:p>
            <a:pPr indent="-274320" lvl="0" marL="274320" marR="0" rtl="0" algn="l">
              <a:lnSpc>
                <a:spcPct val="100000"/>
              </a:lnSpc>
              <a:spcBef>
                <a:spcPts val="0"/>
              </a:spcBef>
              <a:spcAft>
                <a:spcPts val="0"/>
              </a:spcAft>
              <a:buClr>
                <a:schemeClr val="accent2"/>
              </a:buClr>
              <a:buSzPts val="2040"/>
              <a:buFont typeface="Courgette"/>
              <a:buChar char="O"/>
            </a:pPr>
            <a:r>
              <a:rPr b="1" i="0" lang="en-US" sz="3200" u="none" cap="none" strike="noStrike">
                <a:solidFill>
                  <a:schemeClr val="dk1"/>
                </a:solidFill>
                <a:latin typeface="Arial Narrow"/>
                <a:ea typeface="Arial Narrow"/>
                <a:cs typeface="Arial Narrow"/>
                <a:sym typeface="Arial Narrow"/>
              </a:rPr>
              <a:t>Performing Arts </a:t>
            </a:r>
            <a:endParaRPr b="1" i="0" sz="3200" u="none" cap="none" strike="noStrike">
              <a:solidFill>
                <a:schemeClr val="dk1"/>
              </a:solidFill>
              <a:latin typeface="Arial Narrow"/>
              <a:ea typeface="Arial Narrow"/>
              <a:cs typeface="Arial Narrow"/>
              <a:sym typeface="Arial Narrow"/>
            </a:endParaRPr>
          </a:p>
          <a:p>
            <a:pPr indent="0" lvl="0" marL="457200" marR="0" rtl="0" algn="l">
              <a:lnSpc>
                <a:spcPct val="100000"/>
              </a:lnSpc>
              <a:spcBef>
                <a:spcPts val="0"/>
              </a:spcBef>
              <a:spcAft>
                <a:spcPts val="0"/>
              </a:spcAft>
              <a:buSzPts val="2040"/>
              <a:buNone/>
            </a:pPr>
            <a:r>
              <a:rPr lang="en-US" sz="3200">
                <a:latin typeface="Arial Narrow"/>
                <a:ea typeface="Arial Narrow"/>
                <a:cs typeface="Arial Narrow"/>
                <a:sym typeface="Arial Narrow"/>
              </a:rPr>
              <a:t>Deb Hong</a:t>
            </a:r>
            <a:endParaRPr sz="3200">
              <a:latin typeface="Arial Narrow"/>
              <a:ea typeface="Arial Narrow"/>
              <a:cs typeface="Arial Narrow"/>
              <a:sym typeface="Arial Narrow"/>
            </a:endParaRPr>
          </a:p>
          <a:p>
            <a:pPr indent="-274320" lvl="0" marL="274320" marR="0" rtl="0" algn="l">
              <a:lnSpc>
                <a:spcPct val="100000"/>
              </a:lnSpc>
              <a:spcBef>
                <a:spcPts val="480"/>
              </a:spcBef>
              <a:spcAft>
                <a:spcPts val="0"/>
              </a:spcAft>
              <a:buClr>
                <a:schemeClr val="accent2"/>
              </a:buClr>
              <a:buSzPts val="2040"/>
              <a:buFont typeface="Courgette"/>
              <a:buChar char="O"/>
            </a:pPr>
            <a:r>
              <a:rPr b="1" i="0" lang="en-US" sz="3200" u="none" cap="none" strike="noStrike">
                <a:solidFill>
                  <a:schemeClr val="dk1"/>
                </a:solidFill>
                <a:latin typeface="Arial Narrow"/>
                <a:ea typeface="Arial Narrow"/>
                <a:cs typeface="Arial Narrow"/>
                <a:sym typeface="Arial Narrow"/>
              </a:rPr>
              <a:t>Physical Education </a:t>
            </a:r>
            <a:endParaRPr b="1" sz="3200">
              <a:latin typeface="Arial Narrow"/>
              <a:ea typeface="Arial Narrow"/>
              <a:cs typeface="Arial Narrow"/>
              <a:sym typeface="Arial Narrow"/>
            </a:endParaRPr>
          </a:p>
          <a:p>
            <a:pPr indent="0" lvl="0" marL="457200" marR="0" rtl="0" algn="l">
              <a:lnSpc>
                <a:spcPct val="100000"/>
              </a:lnSpc>
              <a:spcBef>
                <a:spcPts val="480"/>
              </a:spcBef>
              <a:spcAft>
                <a:spcPts val="0"/>
              </a:spcAft>
              <a:buSzPts val="2040"/>
              <a:buNone/>
            </a:pPr>
            <a:r>
              <a:rPr lang="en-US" sz="3200">
                <a:latin typeface="Arial Narrow"/>
                <a:ea typeface="Arial Narrow"/>
                <a:cs typeface="Arial Narrow"/>
                <a:sym typeface="Arial Narrow"/>
              </a:rPr>
              <a:t>Cameron Stillman</a:t>
            </a:r>
            <a:endParaRPr sz="3200">
              <a:latin typeface="Arial Narrow"/>
              <a:ea typeface="Arial Narrow"/>
              <a:cs typeface="Arial Narrow"/>
              <a:sym typeface="Arial Narrow"/>
            </a:endParaRPr>
          </a:p>
          <a:p>
            <a:pPr indent="-358140" lvl="0" marL="457200" rtl="0" algn="l">
              <a:lnSpc>
                <a:spcPct val="100000"/>
              </a:lnSpc>
              <a:spcBef>
                <a:spcPts val="480"/>
              </a:spcBef>
              <a:spcAft>
                <a:spcPts val="0"/>
              </a:spcAft>
              <a:buSzPts val="2040"/>
              <a:buChar char="O"/>
            </a:pPr>
            <a:r>
              <a:rPr b="1" lang="en-US" sz="3200">
                <a:latin typeface="Arial Narrow"/>
                <a:ea typeface="Arial Narrow"/>
                <a:cs typeface="Arial Narrow"/>
                <a:sym typeface="Arial Narrow"/>
              </a:rPr>
              <a:t>Visual Arts</a:t>
            </a:r>
            <a:endParaRPr b="1" sz="3200">
              <a:latin typeface="Arial Narrow"/>
              <a:ea typeface="Arial Narrow"/>
              <a:cs typeface="Arial Narrow"/>
              <a:sym typeface="Arial Narrow"/>
            </a:endParaRPr>
          </a:p>
          <a:p>
            <a:pPr indent="0" lvl="0" marL="457200" rtl="0" algn="l">
              <a:spcBef>
                <a:spcPts val="0"/>
              </a:spcBef>
              <a:spcAft>
                <a:spcPts val="0"/>
              </a:spcAft>
              <a:buNone/>
            </a:pPr>
            <a:r>
              <a:rPr lang="en-US" sz="3200">
                <a:latin typeface="Arial Narrow"/>
                <a:ea typeface="Arial Narrow"/>
                <a:cs typeface="Arial Narrow"/>
                <a:sym typeface="Arial Narrow"/>
              </a:rPr>
              <a:t>Sharyn Newstead</a:t>
            </a:r>
            <a:endParaRPr b="1" sz="3200">
              <a:latin typeface="Arial Narrow"/>
              <a:ea typeface="Arial Narrow"/>
              <a:cs typeface="Arial Narrow"/>
              <a:sym typeface="Arial Narrow"/>
            </a:endParaRPr>
          </a:p>
          <a:p>
            <a:pPr indent="-358140" lvl="0" marL="457200" rtl="0" algn="l">
              <a:lnSpc>
                <a:spcPct val="100000"/>
              </a:lnSpc>
              <a:spcBef>
                <a:spcPts val="480"/>
              </a:spcBef>
              <a:spcAft>
                <a:spcPts val="0"/>
              </a:spcAft>
              <a:buSzPts val="2040"/>
              <a:buChar char="O"/>
            </a:pPr>
            <a:r>
              <a:rPr b="1" lang="en-US" sz="3200">
                <a:latin typeface="Arial Narrow"/>
                <a:ea typeface="Arial Narrow"/>
                <a:cs typeface="Arial Narrow"/>
                <a:sym typeface="Arial Narrow"/>
              </a:rPr>
              <a:t>STEM  </a:t>
            </a:r>
            <a:endParaRPr b="1" sz="3200">
              <a:latin typeface="Arial Narrow"/>
              <a:ea typeface="Arial Narrow"/>
              <a:cs typeface="Arial Narrow"/>
              <a:sym typeface="Arial Narrow"/>
            </a:endParaRPr>
          </a:p>
          <a:p>
            <a:pPr indent="0" lvl="0" marL="457200" marR="0" rtl="0" algn="l">
              <a:lnSpc>
                <a:spcPct val="100000"/>
              </a:lnSpc>
              <a:spcBef>
                <a:spcPts val="480"/>
              </a:spcBef>
              <a:spcAft>
                <a:spcPts val="0"/>
              </a:spcAft>
              <a:buSzPts val="2040"/>
              <a:buNone/>
            </a:pPr>
            <a:r>
              <a:rPr lang="en-US" sz="3200">
                <a:latin typeface="Arial Narrow"/>
                <a:ea typeface="Arial Narrow"/>
                <a:cs typeface="Arial Narrow"/>
                <a:sym typeface="Arial Narrow"/>
              </a:rPr>
              <a:t>Lorna Vinar</a:t>
            </a:r>
            <a:endParaRPr sz="3200">
              <a:latin typeface="Arial Narrow"/>
              <a:ea typeface="Arial Narrow"/>
              <a:cs typeface="Arial Narrow"/>
              <a:sym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b4ef39980e_0_0"/>
          <p:cNvSpPr txBox="1"/>
          <p:nvPr/>
        </p:nvSpPr>
        <p:spPr>
          <a:xfrm>
            <a:off x="420300" y="1287600"/>
            <a:ext cx="8303400" cy="557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US" sz="1700" u="sng">
                <a:solidFill>
                  <a:schemeClr val="dk1"/>
                </a:solidFill>
              </a:rPr>
              <a:t>PERFORMING ART</a:t>
            </a:r>
            <a:r>
              <a:rPr lang="en-US" sz="1700">
                <a:solidFill>
                  <a:schemeClr val="dk1"/>
                </a:solidFill>
              </a:rPr>
              <a:t> with Ms Debra Hong</a:t>
            </a:r>
            <a:endParaRPr sz="1700">
              <a:solidFill>
                <a:schemeClr val="dk1"/>
              </a:solidFill>
            </a:endParaRPr>
          </a:p>
          <a:p>
            <a:pPr indent="0" lvl="0" marL="0" rtl="0" algn="l">
              <a:lnSpc>
                <a:spcPct val="115000"/>
              </a:lnSpc>
              <a:spcBef>
                <a:spcPts val="1200"/>
              </a:spcBef>
              <a:spcAft>
                <a:spcPts val="0"/>
              </a:spcAft>
              <a:buNone/>
            </a:pPr>
            <a:r>
              <a:rPr lang="en-US" sz="1600">
                <a:solidFill>
                  <a:schemeClr val="dk1"/>
                </a:solidFill>
                <a:latin typeface="Calibri"/>
                <a:ea typeface="Calibri"/>
                <a:cs typeface="Calibri"/>
                <a:sym typeface="Calibri"/>
              </a:rPr>
              <a:t>PA encompasses Music, Dance and Drama. The students perform, create and respond as performers and audience members.</a:t>
            </a:r>
            <a:endParaRPr sz="16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US" sz="1600">
                <a:solidFill>
                  <a:schemeClr val="dk1"/>
                </a:solidFill>
                <a:latin typeface="Calibri"/>
                <a:ea typeface="Calibri"/>
                <a:cs typeface="Calibri"/>
                <a:sym typeface="Calibri"/>
              </a:rPr>
              <a:t>In Music they engage in listening and singing, play games and body percussion, and identify and use an assortment of tuned and untuned percussion instruments. They look at elements such as: beat, rhythm, pitch, dynamics, tempo and melody, and use simple musical terms, informal notation and rhythm syllables</a:t>
            </a:r>
            <a:r>
              <a:rPr b="1" lang="en-US" sz="1600">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In Drama students use impromptu acting and improvisation to tell a story, and in Dance they learn about space, movement and form in basic routines. Notable events include the Soiree, Christmas Concert and a Whole School Production.</a:t>
            </a:r>
            <a:endParaRPr sz="16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rPr b="1" lang="en-US" sz="1700" u="sng">
                <a:solidFill>
                  <a:schemeClr val="dk1"/>
                </a:solidFill>
              </a:rPr>
              <a:t>VISUAL ARTS</a:t>
            </a:r>
            <a:r>
              <a:rPr lang="en-US" sz="1700">
                <a:solidFill>
                  <a:schemeClr val="dk1"/>
                </a:solidFill>
              </a:rPr>
              <a:t> with Mrs Sharyn Newstead</a:t>
            </a:r>
            <a:endParaRPr sz="1700">
              <a:solidFill>
                <a:schemeClr val="dk1"/>
              </a:solidFill>
            </a:endParaRPr>
          </a:p>
          <a:p>
            <a:pPr indent="0" lvl="0" marL="0" rtl="0" algn="l">
              <a:lnSpc>
                <a:spcPct val="115000"/>
              </a:lnSpc>
              <a:spcBef>
                <a:spcPts val="1200"/>
              </a:spcBef>
              <a:spcAft>
                <a:spcPts val="0"/>
              </a:spcAft>
              <a:buNone/>
            </a:pPr>
            <a:r>
              <a:rPr lang="en-US" sz="1700">
                <a:solidFill>
                  <a:srgbClr val="374151"/>
                </a:solidFill>
              </a:rPr>
              <a:t>Students learn why artists use different forms, improve perception skills with everyday objects, explore art creation, develop a range of skills across a variety of media, including pencil, paint, clay and textiles. Through making and responding to visual art, they understand meaning and styles in various contexts, experiencing both artist and audience roles. </a:t>
            </a:r>
            <a:endParaRPr sz="1700">
              <a:solidFill>
                <a:srgbClr val="374151"/>
              </a:solidFill>
            </a:endParaRPr>
          </a:p>
        </p:txBody>
      </p:sp>
      <p:sp>
        <p:nvSpPr>
          <p:cNvPr id="251" name="Google Shape;251;g2b4ef39980e_0_0"/>
          <p:cNvSpPr txBox="1"/>
          <p:nvPr/>
        </p:nvSpPr>
        <p:spPr>
          <a:xfrm>
            <a:off x="508825" y="122250"/>
            <a:ext cx="7732200" cy="85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lang="en-US" sz="4400">
                <a:solidFill>
                  <a:srgbClr val="002060"/>
                </a:solidFill>
                <a:latin typeface="Arial Narrow"/>
                <a:ea typeface="Arial Narrow"/>
                <a:cs typeface="Arial Narrow"/>
                <a:sym typeface="Arial Narrow"/>
              </a:rPr>
              <a:t>Specialists</a:t>
            </a:r>
            <a:endParaRPr b="0" i="0" sz="4400" u="none" cap="none" strike="noStrike">
              <a:solidFill>
                <a:srgbClr val="073763"/>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b4ef39980e_0_6"/>
          <p:cNvSpPr txBox="1"/>
          <p:nvPr/>
        </p:nvSpPr>
        <p:spPr>
          <a:xfrm>
            <a:off x="521125" y="896325"/>
            <a:ext cx="7907100" cy="692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US" sz="1700" u="sng">
                <a:solidFill>
                  <a:schemeClr val="dk1"/>
                </a:solidFill>
              </a:rPr>
              <a:t>FRENCH</a:t>
            </a:r>
            <a:r>
              <a:rPr lang="en-US" sz="1700">
                <a:solidFill>
                  <a:schemeClr val="dk1"/>
                </a:solidFill>
              </a:rPr>
              <a:t> with Madam Thom</a:t>
            </a:r>
            <a:endParaRPr sz="1700">
              <a:solidFill>
                <a:schemeClr val="dk1"/>
              </a:solidFill>
            </a:endParaRPr>
          </a:p>
          <a:p>
            <a:pPr indent="0" lvl="0" marL="0" rtl="0" algn="l">
              <a:lnSpc>
                <a:spcPct val="115000"/>
              </a:lnSpc>
              <a:spcBef>
                <a:spcPts val="1200"/>
              </a:spcBef>
              <a:spcAft>
                <a:spcPts val="0"/>
              </a:spcAft>
              <a:buNone/>
            </a:pPr>
            <a:r>
              <a:rPr lang="en-US" sz="1700">
                <a:solidFill>
                  <a:schemeClr val="dk1"/>
                </a:solidFill>
              </a:rPr>
              <a:t>There are many advantages for young children in learning another language including enhancing literacy skills, thinking and problem-solving skills, listening skills and confidence in oral communication. During the first term, students will be looking at the family as well as becoming more fluent with basic questions like, name, age and where they live. In second term, we will look at birthdays. A special gestural method is used to build up French vocabulary more effectively and to give students a deeper understanding of grammatical structures.</a:t>
            </a:r>
            <a:endParaRPr sz="1700">
              <a:solidFill>
                <a:schemeClr val="dk1"/>
              </a:solidFill>
            </a:endParaRPr>
          </a:p>
          <a:p>
            <a:pPr indent="0" lvl="0" marL="0" rtl="0" algn="l">
              <a:lnSpc>
                <a:spcPct val="115000"/>
              </a:lnSpc>
              <a:spcBef>
                <a:spcPts val="1200"/>
              </a:spcBef>
              <a:spcAft>
                <a:spcPts val="0"/>
              </a:spcAft>
              <a:buNone/>
            </a:pPr>
            <a:r>
              <a:rPr b="1" lang="en-US" sz="1700" u="sng">
                <a:solidFill>
                  <a:schemeClr val="dk1"/>
                </a:solidFill>
              </a:rPr>
              <a:t>PE</a:t>
            </a:r>
            <a:r>
              <a:rPr lang="en-US" sz="1700">
                <a:solidFill>
                  <a:schemeClr val="dk1"/>
                </a:solidFill>
              </a:rPr>
              <a:t> with Cameron Stillman</a:t>
            </a:r>
            <a:endParaRPr sz="1700">
              <a:solidFill>
                <a:schemeClr val="dk1"/>
              </a:solidFill>
            </a:endParaRPr>
          </a:p>
          <a:p>
            <a:pPr indent="0" lvl="0" marL="0" rtl="0" algn="l">
              <a:lnSpc>
                <a:spcPct val="115000"/>
              </a:lnSpc>
              <a:spcBef>
                <a:spcPts val="1200"/>
              </a:spcBef>
              <a:spcAft>
                <a:spcPts val="0"/>
              </a:spcAft>
              <a:buNone/>
            </a:pPr>
            <a:r>
              <a:rPr lang="en-US" sz="1700">
                <a:solidFill>
                  <a:schemeClr val="dk1"/>
                </a:solidFill>
              </a:rPr>
              <a:t>PE focuses on 3 distinct areas: moving the body, understanding movement, and learning through movement.</a:t>
            </a:r>
            <a:r>
              <a:rPr lang="en-US" sz="1700">
                <a:solidFill>
                  <a:srgbClr val="0E101A"/>
                </a:solidFill>
              </a:rPr>
              <a:t> A key focus is on developing an understanding of sportsmanship and fair play, and a respectful competition where they embrace winning and losing. Students participate in games, learn to follow rules, and participate in a variety of games with a focus on group and partner activities to develop their gross and fine motor skills. They learn to follow and understand rules associated with games, use and share a variety of equipment specific to that lesson, and practice movement skills sequences such as running, jumping, hopping, skipping and dodging. </a:t>
            </a:r>
            <a:r>
              <a:rPr lang="en-US" sz="1700">
                <a:solidFill>
                  <a:schemeClr val="dk1"/>
                </a:solidFill>
              </a:rPr>
              <a:t>A major focus throughout the year is the teaching of the Fundamental Motor </a:t>
            </a:r>
            <a:r>
              <a:rPr lang="en-US" sz="1700">
                <a:solidFill>
                  <a:srgbClr val="0E101A"/>
                </a:solidFill>
              </a:rPr>
              <a:t>skills such as hitting, catching, throwing, bouncing, and kicking in preparation for Intra/ Inter school sports when they reach Years 3 - 6.</a:t>
            </a:r>
            <a:endParaRPr sz="1700">
              <a:solidFill>
                <a:srgbClr val="0E101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3"/>
          <p:cNvSpPr txBox="1"/>
          <p:nvPr>
            <p:ph type="title"/>
          </p:nvPr>
        </p:nvSpPr>
        <p:spPr>
          <a:xfrm>
            <a:off x="1095023" y="817582"/>
            <a:ext cx="6965245" cy="120248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accent2"/>
              </a:buClr>
              <a:buSzPts val="2040"/>
              <a:buFont typeface="Courgette"/>
              <a:buNone/>
            </a:pPr>
            <a:r>
              <a:rPr b="1" lang="en-US">
                <a:solidFill>
                  <a:srgbClr val="002060"/>
                </a:solidFill>
                <a:latin typeface="Arial Narrow"/>
                <a:ea typeface="Arial Narrow"/>
                <a:cs typeface="Arial Narrow"/>
                <a:sym typeface="Arial Narrow"/>
              </a:rPr>
              <a:t>Quality Beginnings </a:t>
            </a:r>
            <a:endParaRPr b="1">
              <a:solidFill>
                <a:srgbClr val="002060"/>
              </a:solidFill>
            </a:endParaRPr>
          </a:p>
        </p:txBody>
      </p:sp>
      <p:sp>
        <p:nvSpPr>
          <p:cNvPr id="131" name="Google Shape;131;p13"/>
          <p:cNvSpPr txBox="1"/>
          <p:nvPr>
            <p:ph idx="1" type="body"/>
          </p:nvPr>
        </p:nvSpPr>
        <p:spPr>
          <a:xfrm>
            <a:off x="1463040" y="2119257"/>
            <a:ext cx="6196405" cy="36038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80"/>
              </a:spcBef>
              <a:spcAft>
                <a:spcPts val="0"/>
              </a:spcAft>
              <a:buSzPts val="2040"/>
              <a:buNone/>
            </a:pPr>
            <a:r>
              <a:rPr lang="en-US">
                <a:latin typeface="Arial Narrow"/>
                <a:ea typeface="Arial Narrow"/>
                <a:cs typeface="Arial Narrow"/>
                <a:sym typeface="Arial Narrow"/>
              </a:rPr>
              <a:t>In our first week of school we set up our learning community in our classroom. This involved:</a:t>
            </a:r>
            <a:endParaRPr>
              <a:latin typeface="Arial Narrow"/>
              <a:ea typeface="Arial Narrow"/>
              <a:cs typeface="Arial Narrow"/>
              <a:sym typeface="Arial Narrow"/>
            </a:endParaRPr>
          </a:p>
          <a:p>
            <a:pPr indent="-358140" lvl="0" marL="457200" marR="0" rtl="0" algn="l">
              <a:lnSpc>
                <a:spcPct val="100000"/>
              </a:lnSpc>
              <a:spcBef>
                <a:spcPts val="480"/>
              </a:spcBef>
              <a:spcAft>
                <a:spcPts val="0"/>
              </a:spcAft>
              <a:buClr>
                <a:schemeClr val="accent2"/>
              </a:buClr>
              <a:buSzPts val="2040"/>
              <a:buFont typeface="Arial Narrow"/>
              <a:buChar char="O"/>
            </a:pPr>
            <a:r>
              <a:rPr lang="en-US">
                <a:latin typeface="Arial Narrow"/>
                <a:ea typeface="Arial Narrow"/>
                <a:cs typeface="Arial Narrow"/>
                <a:sym typeface="Arial Narrow"/>
              </a:rPr>
              <a:t>Classroom expectations</a:t>
            </a:r>
            <a:endParaRPr>
              <a:latin typeface="Arial Narrow"/>
              <a:ea typeface="Arial Narrow"/>
              <a:cs typeface="Arial Narrow"/>
              <a:sym typeface="Arial Narrow"/>
            </a:endParaRPr>
          </a:p>
          <a:p>
            <a:pPr indent="-358140" lvl="0" marL="457200" marR="0" rtl="0" algn="l">
              <a:lnSpc>
                <a:spcPct val="100000"/>
              </a:lnSpc>
              <a:spcBef>
                <a:spcPts val="480"/>
              </a:spcBef>
              <a:spcAft>
                <a:spcPts val="0"/>
              </a:spcAft>
              <a:buClr>
                <a:schemeClr val="accent2"/>
              </a:buClr>
              <a:buSzPts val="2040"/>
              <a:buFont typeface="Arial Narrow"/>
              <a:buChar char="O"/>
            </a:pPr>
            <a:r>
              <a:rPr lang="en-US">
                <a:latin typeface="Arial Narrow"/>
                <a:ea typeface="Arial Narrow"/>
                <a:cs typeface="Arial Narrow"/>
                <a:sym typeface="Arial Narrow"/>
              </a:rPr>
              <a:t>Morning and afternoon routines</a:t>
            </a:r>
            <a:endParaRPr>
              <a:latin typeface="Arial Narrow"/>
              <a:ea typeface="Arial Narrow"/>
              <a:cs typeface="Arial Narrow"/>
              <a:sym typeface="Arial Narrow"/>
            </a:endParaRPr>
          </a:p>
          <a:p>
            <a:pPr indent="-358140" lvl="0" marL="457200" marR="0" rtl="0" algn="l">
              <a:lnSpc>
                <a:spcPct val="100000"/>
              </a:lnSpc>
              <a:spcBef>
                <a:spcPts val="480"/>
              </a:spcBef>
              <a:spcAft>
                <a:spcPts val="0"/>
              </a:spcAft>
              <a:buClr>
                <a:schemeClr val="accent2"/>
              </a:buClr>
              <a:buSzPts val="2040"/>
              <a:buFont typeface="Arial Narrow"/>
              <a:buChar char="O"/>
            </a:pPr>
            <a:r>
              <a:rPr lang="en-US">
                <a:latin typeface="Arial Narrow"/>
                <a:ea typeface="Arial Narrow"/>
                <a:cs typeface="Arial Narrow"/>
                <a:sym typeface="Arial Narrow"/>
              </a:rPr>
              <a:t>Understanding how we learn</a:t>
            </a:r>
            <a:endParaRPr>
              <a:latin typeface="Arial Narrow"/>
              <a:ea typeface="Arial Narrow"/>
              <a:cs typeface="Arial Narrow"/>
              <a:sym typeface="Arial Narrow"/>
            </a:endParaRPr>
          </a:p>
          <a:p>
            <a:pPr indent="-358140" lvl="0" marL="457200" marR="0" rtl="0" algn="l">
              <a:lnSpc>
                <a:spcPct val="100000"/>
              </a:lnSpc>
              <a:spcBef>
                <a:spcPts val="480"/>
              </a:spcBef>
              <a:spcAft>
                <a:spcPts val="0"/>
              </a:spcAft>
              <a:buClr>
                <a:schemeClr val="accent2"/>
              </a:buClr>
              <a:buSzPts val="2040"/>
              <a:buFont typeface="Arial Narrow"/>
              <a:buChar char="O"/>
            </a:pPr>
            <a:r>
              <a:rPr lang="en-US">
                <a:latin typeface="Arial Narrow"/>
                <a:ea typeface="Arial Narrow"/>
                <a:cs typeface="Arial Narrow"/>
                <a:sym typeface="Arial Narrow"/>
              </a:rPr>
              <a:t>Learning about each other</a:t>
            </a:r>
            <a:endParaRPr>
              <a:latin typeface="Arial Narrow"/>
              <a:ea typeface="Arial Narrow"/>
              <a:cs typeface="Arial Narrow"/>
              <a:sym typeface="Arial Narrow"/>
            </a:endParaRPr>
          </a:p>
          <a:p>
            <a:pPr indent="-358140" lvl="0" marL="457200" marR="0" rtl="0" algn="l">
              <a:lnSpc>
                <a:spcPct val="100000"/>
              </a:lnSpc>
              <a:spcBef>
                <a:spcPts val="480"/>
              </a:spcBef>
              <a:spcAft>
                <a:spcPts val="0"/>
              </a:spcAft>
              <a:buClr>
                <a:schemeClr val="accent2"/>
              </a:buClr>
              <a:buSzPts val="2040"/>
              <a:buFont typeface="Arial Narrow"/>
              <a:buChar char="O"/>
            </a:pPr>
            <a:r>
              <a:rPr lang="en-US">
                <a:latin typeface="Arial Narrow"/>
                <a:ea typeface="Arial Narrow"/>
                <a:cs typeface="Arial Narrow"/>
                <a:sym typeface="Arial Narrow"/>
              </a:rPr>
              <a:t>Developing friendships</a:t>
            </a:r>
            <a:endParaRPr>
              <a:latin typeface="Arial Narrow"/>
              <a:ea typeface="Arial Narrow"/>
              <a:cs typeface="Arial Narrow"/>
              <a:sym typeface="Arial Narrow"/>
            </a:endParaRPr>
          </a:p>
          <a:p>
            <a:pPr indent="-228600" lvl="0" marL="457200" marR="0" rtl="0" algn="l">
              <a:lnSpc>
                <a:spcPct val="100000"/>
              </a:lnSpc>
              <a:spcBef>
                <a:spcPts val="480"/>
              </a:spcBef>
              <a:spcAft>
                <a:spcPts val="0"/>
              </a:spcAft>
              <a:buClr>
                <a:schemeClr val="accent2"/>
              </a:buClr>
              <a:buSzPts val="2040"/>
              <a:buFont typeface="Courgette"/>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05a964ce29_0_4"/>
          <p:cNvSpPr txBox="1"/>
          <p:nvPr/>
        </p:nvSpPr>
        <p:spPr>
          <a:xfrm>
            <a:off x="1797600" y="651450"/>
            <a:ext cx="5881200" cy="221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2"/>
                </a:solidFill>
                <a:latin typeface="Arial Narrow"/>
                <a:ea typeface="Arial Narrow"/>
                <a:cs typeface="Arial Narrow"/>
                <a:sym typeface="Arial Narrow"/>
              </a:rPr>
              <a:t> </a:t>
            </a:r>
            <a:r>
              <a:rPr b="1" i="0" lang="en-US" sz="4400" u="none" cap="none" strike="noStrike">
                <a:solidFill>
                  <a:srgbClr val="002060"/>
                </a:solidFill>
                <a:latin typeface="Arial Narrow"/>
                <a:ea typeface="Arial Narrow"/>
                <a:cs typeface="Arial Narrow"/>
                <a:sym typeface="Arial Narrow"/>
              </a:rPr>
              <a:t>Parent Representative/Help</a:t>
            </a:r>
            <a:r>
              <a:rPr b="1" lang="en-US" sz="4400">
                <a:solidFill>
                  <a:srgbClr val="002060"/>
                </a:solidFill>
                <a:latin typeface="Arial Narrow"/>
                <a:ea typeface="Arial Narrow"/>
                <a:cs typeface="Arial Narrow"/>
                <a:sym typeface="Arial Narrow"/>
              </a:rPr>
              <a:t>ers</a:t>
            </a:r>
            <a:endParaRPr b="1" i="0" sz="4400" u="none" cap="none" strike="noStrike">
              <a:solidFill>
                <a:srgbClr val="00206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002060"/>
              </a:solidFill>
              <a:latin typeface="Arial Narrow"/>
              <a:ea typeface="Arial Narrow"/>
              <a:cs typeface="Arial Narrow"/>
              <a:sym typeface="Arial Narrow"/>
            </a:endParaRPr>
          </a:p>
        </p:txBody>
      </p:sp>
      <p:sp>
        <p:nvSpPr>
          <p:cNvPr id="264" name="Google Shape;264;g205a964ce29_0_4"/>
          <p:cNvSpPr txBox="1"/>
          <p:nvPr/>
        </p:nvSpPr>
        <p:spPr>
          <a:xfrm>
            <a:off x="722525" y="1741150"/>
            <a:ext cx="7506900" cy="478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Narrow"/>
              <a:ea typeface="Arial Narrow"/>
              <a:cs typeface="Arial Narrow"/>
              <a:sym typeface="Arial Narrow"/>
            </a:endParaRPr>
          </a:p>
          <a:p>
            <a:pPr indent="-381000" lvl="0" marL="457200" marR="0" rtl="0" algn="l">
              <a:lnSpc>
                <a:spcPct val="100000"/>
              </a:lnSpc>
              <a:spcBef>
                <a:spcPts val="0"/>
              </a:spcBef>
              <a:spcAft>
                <a:spcPts val="0"/>
              </a:spcAft>
              <a:buClr>
                <a:schemeClr val="dk1"/>
              </a:buClr>
              <a:buSzPts val="2400"/>
              <a:buFont typeface="Arial Narrow"/>
              <a:buChar char="●"/>
            </a:pPr>
            <a:r>
              <a:rPr b="0" i="0" lang="en-US" sz="2400" u="none" cap="none" strike="noStrike">
                <a:solidFill>
                  <a:schemeClr val="dk1"/>
                </a:solidFill>
                <a:latin typeface="Arial Narrow"/>
                <a:ea typeface="Arial Narrow"/>
                <a:cs typeface="Arial Narrow"/>
                <a:sym typeface="Arial Narrow"/>
              </a:rPr>
              <a:t>Class or Year Level Representative (volunteer) to compile a family contact list (opt-in participation), organise family activities out of school hours, providing reminders to parents of any upcoming events and promoting communication between school and parents</a:t>
            </a:r>
            <a:endParaRPr b="0" i="0" sz="2400" u="none" cap="none" strike="noStrike">
              <a:solidFill>
                <a:schemeClr val="dk1"/>
              </a:solidFill>
              <a:latin typeface="Arial Narrow"/>
              <a:ea typeface="Arial Narrow"/>
              <a:cs typeface="Arial Narrow"/>
              <a:sym typeface="Arial Narrow"/>
            </a:endParaRPr>
          </a:p>
          <a:p>
            <a:pPr indent="0" lvl="0" marL="457200" marR="0" rtl="0" algn="l">
              <a:lnSpc>
                <a:spcPct val="100000"/>
              </a:lnSpc>
              <a:spcBef>
                <a:spcPts val="520"/>
              </a:spcBef>
              <a:spcAft>
                <a:spcPts val="0"/>
              </a:spcAft>
              <a:buNone/>
            </a:pPr>
            <a:r>
              <a:t/>
            </a:r>
            <a:endParaRPr sz="2600">
              <a:solidFill>
                <a:srgbClr val="1F394D"/>
              </a:solidFill>
              <a:latin typeface="Arial Narrow"/>
              <a:ea typeface="Arial Narrow"/>
              <a:cs typeface="Arial Narrow"/>
              <a:sym typeface="Arial Narrow"/>
            </a:endParaRPr>
          </a:p>
          <a:p>
            <a:pPr indent="-381000" lvl="0" marL="457200" marR="0" rtl="0" algn="l">
              <a:lnSpc>
                <a:spcPct val="100000"/>
              </a:lnSpc>
              <a:spcBef>
                <a:spcPts val="520"/>
              </a:spcBef>
              <a:spcAft>
                <a:spcPts val="0"/>
              </a:spcAft>
              <a:buClr>
                <a:srgbClr val="1F394D"/>
              </a:buClr>
              <a:buSzPts val="2400"/>
              <a:buFont typeface="Arial Narrow"/>
              <a:buChar char="●"/>
            </a:pPr>
            <a:r>
              <a:rPr lang="en-US" sz="2400">
                <a:solidFill>
                  <a:srgbClr val="1F394D"/>
                </a:solidFill>
                <a:latin typeface="Arial Narrow"/>
                <a:ea typeface="Arial Narrow"/>
                <a:cs typeface="Arial Narrow"/>
                <a:sym typeface="Arial Narrow"/>
              </a:rPr>
              <a:t>We will introduce the assistance of Parent Helpers throughout the year. Parents that attend the “Parent Helper Course” will be able to assist in the classroom at teacher discretion. </a:t>
            </a:r>
            <a:r>
              <a:rPr lang="en-US" sz="2400">
                <a:solidFill>
                  <a:srgbClr val="1F394D"/>
                </a:solidFill>
                <a:latin typeface="Arial Narrow"/>
                <a:ea typeface="Arial Narrow"/>
                <a:cs typeface="Arial Narrow"/>
                <a:sym typeface="Arial Narrow"/>
              </a:rPr>
              <a:t>Parents will need a WWCC. </a:t>
            </a:r>
            <a:r>
              <a:rPr lang="en-US" sz="2400">
                <a:solidFill>
                  <a:srgbClr val="1F394D"/>
                </a:solidFill>
                <a:latin typeface="Arial Narrow"/>
                <a:ea typeface="Arial Narrow"/>
                <a:cs typeface="Arial Narrow"/>
                <a:sym typeface="Arial Narrow"/>
              </a:rPr>
              <a:t>More information to come about the course soon. </a:t>
            </a:r>
            <a:endParaRPr sz="2400">
              <a:solidFill>
                <a:srgbClr val="1F394D"/>
              </a:solidFill>
              <a:latin typeface="Arial Narrow"/>
              <a:ea typeface="Arial Narrow"/>
              <a:cs typeface="Arial Narrow"/>
              <a:sym typeface="Arial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9" name="Shape 269"/>
        <p:cNvGrpSpPr/>
        <p:nvPr/>
      </p:nvGrpSpPr>
      <p:grpSpPr>
        <a:xfrm>
          <a:off x="0" y="0"/>
          <a:ext cx="0" cy="0"/>
          <a:chOff x="0" y="0"/>
          <a:chExt cx="0" cy="0"/>
        </a:xfrm>
      </p:grpSpPr>
      <p:sp>
        <p:nvSpPr>
          <p:cNvPr id="270" name="Google Shape;270;p20"/>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400"/>
              <a:buFont typeface="Arial Narrow"/>
              <a:buNone/>
            </a:pPr>
            <a:r>
              <a:rPr b="1" i="0" lang="en-US" sz="4000" u="none" cap="none" strike="noStrike">
                <a:solidFill>
                  <a:srgbClr val="FF0000"/>
                </a:solidFill>
                <a:latin typeface="Arial Narrow"/>
                <a:ea typeface="Arial Narrow"/>
                <a:cs typeface="Arial Narrow"/>
                <a:sym typeface="Arial Narrow"/>
              </a:rPr>
              <a:t>Thank you</a:t>
            </a:r>
            <a:endParaRPr/>
          </a:p>
        </p:txBody>
      </p:sp>
      <p:sp>
        <p:nvSpPr>
          <p:cNvPr id="271" name="Google Shape;271;p20"/>
          <p:cNvSpPr txBox="1"/>
          <p:nvPr>
            <p:ph idx="1" type="body"/>
          </p:nvPr>
        </p:nvSpPr>
        <p:spPr>
          <a:xfrm>
            <a:off x="323528" y="2119257"/>
            <a:ext cx="8496944" cy="36038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2040"/>
              <a:buFont typeface="Courgette"/>
              <a:buNone/>
            </a:pPr>
            <a:r>
              <a:rPr b="1" i="0" lang="en-US" sz="3900" u="none" cap="none" strike="noStrike">
                <a:solidFill>
                  <a:srgbClr val="002060"/>
                </a:solidFill>
                <a:latin typeface="Arial Narrow"/>
                <a:ea typeface="Arial Narrow"/>
                <a:cs typeface="Arial Narrow"/>
                <a:sym typeface="Arial Narrow"/>
              </a:rPr>
              <a:t>Question &amp; Answer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p:nvPr/>
        </p:nvSpPr>
        <p:spPr>
          <a:xfrm>
            <a:off x="635291" y="908720"/>
            <a:ext cx="8496944" cy="471975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3200"/>
              <a:buFont typeface="Arial Narrow"/>
              <a:buNone/>
            </a:pPr>
            <a:r>
              <a:rPr b="0" i="0" lang="en-US" sz="3200" u="none" cap="none" strike="noStrike">
                <a:solidFill>
                  <a:schemeClr val="dk1"/>
                </a:solidFill>
                <a:latin typeface="Arial Narrow"/>
                <a:ea typeface="Arial Narrow"/>
                <a:cs typeface="Arial Narrow"/>
                <a:sym typeface="Arial Narrow"/>
              </a:rPr>
              <a:t>Compass</a:t>
            </a:r>
            <a:endParaRPr b="0" i="0" sz="2400" u="none" cap="none" strike="noStrike">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Clr>
                <a:schemeClr val="dk1"/>
              </a:buClr>
              <a:buSzPts val="2400"/>
              <a:buFont typeface="Calibri"/>
              <a:buNone/>
            </a:pPr>
            <a:r>
              <a:rPr b="0" i="0" lang="en-US" sz="2400" u="none" cap="none" strike="noStrike">
                <a:solidFill>
                  <a:schemeClr val="dk1"/>
                </a:solidFill>
                <a:latin typeface="Arial Narrow"/>
                <a:ea typeface="Arial Narrow"/>
                <a:cs typeface="Arial Narrow"/>
                <a:sym typeface="Arial Narrow"/>
              </a:rPr>
              <a:t>We use Compass as a means of communication between classroom teachers and parents.</a:t>
            </a:r>
            <a:endParaRPr b="0" i="0" sz="2400" u="none" cap="none" strike="noStrike">
              <a:solidFill>
                <a:srgbClr val="000000"/>
              </a:solidFill>
              <a:latin typeface="Arial Narrow"/>
              <a:ea typeface="Arial Narrow"/>
              <a:cs typeface="Arial Narrow"/>
              <a:sym typeface="Arial Narrow"/>
            </a:endParaRPr>
          </a:p>
          <a:p>
            <a:pPr indent="0" lvl="0" marL="0" marR="0" rtl="0" algn="l">
              <a:lnSpc>
                <a:spcPct val="115000"/>
              </a:lnSpc>
              <a:spcBef>
                <a:spcPts val="1000"/>
              </a:spcBef>
              <a:spcAft>
                <a:spcPts val="0"/>
              </a:spcAft>
              <a:buClr>
                <a:schemeClr val="dk1"/>
              </a:buClr>
              <a:buSzPts val="2400"/>
              <a:buFont typeface="Calibri"/>
              <a:buNone/>
            </a:pPr>
            <a:r>
              <a:rPr b="0" i="0" lang="en-US" sz="2400" u="none" cap="none" strike="noStrike">
                <a:solidFill>
                  <a:schemeClr val="dk1"/>
                </a:solidFill>
                <a:latin typeface="Arial Narrow"/>
                <a:ea typeface="Arial Narrow"/>
                <a:cs typeface="Arial Narrow"/>
                <a:sym typeface="Arial Narrow"/>
              </a:rPr>
              <a:t>If you would like any further information about Compass, see the Office.</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15000"/>
              </a:lnSpc>
              <a:spcBef>
                <a:spcPts val="1000"/>
              </a:spcBef>
              <a:spcAft>
                <a:spcPts val="0"/>
              </a:spcAft>
              <a:buClr>
                <a:srgbClr val="333333"/>
              </a:buClr>
              <a:buSzPts val="1800"/>
              <a:buFont typeface="Arial Narrow"/>
              <a:buNone/>
            </a:pPr>
            <a:r>
              <a:rPr b="0" i="0" lang="en-US" sz="2400" u="none" cap="none" strike="noStrike">
                <a:solidFill>
                  <a:srgbClr val="333333"/>
                </a:solidFill>
                <a:latin typeface="Arial Narrow"/>
                <a:ea typeface="Arial Narrow"/>
                <a:cs typeface="Arial Narrow"/>
                <a:sym typeface="Arial Narrow"/>
              </a:rPr>
              <a:t>Please check Compass regularly for </a:t>
            </a:r>
            <a:endParaRPr b="0" i="0" sz="2400" u="none" cap="none" strike="noStrike">
              <a:solidFill>
                <a:srgbClr val="333333"/>
              </a:solidFill>
              <a:latin typeface="Arial Narrow"/>
              <a:ea typeface="Arial Narrow"/>
              <a:cs typeface="Arial Narrow"/>
              <a:sym typeface="Arial Narrow"/>
            </a:endParaRPr>
          </a:p>
          <a:p>
            <a:pPr indent="0" lvl="0" marL="0" marR="0" rtl="0" algn="l">
              <a:lnSpc>
                <a:spcPct val="115000"/>
              </a:lnSpc>
              <a:spcBef>
                <a:spcPts val="1000"/>
              </a:spcBef>
              <a:spcAft>
                <a:spcPts val="0"/>
              </a:spcAft>
              <a:buClr>
                <a:srgbClr val="333333"/>
              </a:buClr>
              <a:buSzPts val="1800"/>
              <a:buFont typeface="Arial Narrow"/>
              <a:buNone/>
            </a:pPr>
            <a:r>
              <a:rPr b="0" i="0" lang="en-US" sz="2400" u="none" cap="none" strike="noStrike">
                <a:solidFill>
                  <a:srgbClr val="333333"/>
                </a:solidFill>
                <a:latin typeface="Arial Narrow"/>
                <a:ea typeface="Arial Narrow"/>
                <a:cs typeface="Arial Narrow"/>
                <a:sym typeface="Arial Narrow"/>
              </a:rPr>
              <a:t>upcoming events and to log absences</a:t>
            </a:r>
            <a:endParaRPr b="0" i="0" sz="2400" u="none" cap="none" strike="noStrike">
              <a:solidFill>
                <a:srgbClr val="000000"/>
              </a:solidFill>
              <a:latin typeface="Arial Narrow"/>
              <a:ea typeface="Arial Narrow"/>
              <a:cs typeface="Arial Narrow"/>
              <a:sym typeface="Arial Narrow"/>
            </a:endParaRPr>
          </a:p>
          <a:p>
            <a:pPr indent="-342900" lvl="0" marL="342900" marR="0" rtl="0" algn="l">
              <a:lnSpc>
                <a:spcPct val="115000"/>
              </a:lnSpc>
              <a:spcBef>
                <a:spcPts val="1000"/>
              </a:spcBef>
              <a:spcAft>
                <a:spcPts val="0"/>
              </a:spcAft>
              <a:buClr>
                <a:schemeClr val="dk1"/>
              </a:buClr>
              <a:buSzPts val="2400"/>
              <a:buFont typeface="Noto Sans Symbols"/>
              <a:buChar char="∙"/>
            </a:pPr>
            <a:r>
              <a:rPr b="0" i="0" lang="en-US" sz="2400" u="none" cap="none" strike="noStrike">
                <a:solidFill>
                  <a:schemeClr val="dk1"/>
                </a:solidFill>
                <a:latin typeface="Arial Narrow"/>
                <a:ea typeface="Arial Narrow"/>
                <a:cs typeface="Arial Narrow"/>
                <a:sym typeface="Arial Narrow"/>
              </a:rPr>
              <a:t>School Newsletter - available from</a:t>
            </a:r>
            <a:br>
              <a:rPr b="0" i="0" lang="en-US" sz="2400" u="none" cap="none" strike="noStrike">
                <a:solidFill>
                  <a:schemeClr val="dk1"/>
                </a:solidFill>
                <a:latin typeface="Arial Narrow"/>
                <a:ea typeface="Arial Narrow"/>
                <a:cs typeface="Arial Narrow"/>
                <a:sym typeface="Arial Narrow"/>
              </a:rPr>
            </a:br>
            <a:r>
              <a:rPr b="0" i="0" lang="en-US" sz="2400" u="none" cap="none" strike="noStrike">
                <a:solidFill>
                  <a:schemeClr val="dk1"/>
                </a:solidFill>
                <a:latin typeface="Arial Narrow"/>
                <a:ea typeface="Arial Narrow"/>
                <a:cs typeface="Arial Narrow"/>
                <a:sym typeface="Arial Narrow"/>
              </a:rPr>
              <a:t>school website and notification</a:t>
            </a:r>
            <a:br>
              <a:rPr b="0" i="0" lang="en-US" sz="2400" u="none" cap="none" strike="noStrike">
                <a:solidFill>
                  <a:schemeClr val="dk1"/>
                </a:solidFill>
                <a:latin typeface="Arial Narrow"/>
                <a:ea typeface="Arial Narrow"/>
                <a:cs typeface="Arial Narrow"/>
                <a:sym typeface="Arial Narrow"/>
              </a:rPr>
            </a:br>
            <a:r>
              <a:rPr b="0" i="0" lang="en-US" sz="2400" u="none" cap="none" strike="noStrike">
                <a:solidFill>
                  <a:schemeClr val="dk1"/>
                </a:solidFill>
                <a:latin typeface="Arial Narrow"/>
                <a:ea typeface="Arial Narrow"/>
                <a:cs typeface="Arial Narrow"/>
                <a:sym typeface="Arial Narrow"/>
              </a:rPr>
              <a:t>on Compass.</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15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9"/>
          <p:cNvSpPr/>
          <p:nvPr/>
        </p:nvSpPr>
        <p:spPr>
          <a:xfrm>
            <a:off x="1331640" y="-3987823"/>
            <a:ext cx="7812360" cy="3344505"/>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200"/>
              <a:buFont typeface="Arial Narrow"/>
              <a:buNone/>
            </a:pPr>
            <a:r>
              <a:rPr b="0" i="0" lang="en-US" sz="1200" u="none" cap="none" strike="noStrike">
                <a:solidFill>
                  <a:schemeClr val="dk1"/>
                </a:solidFill>
                <a:latin typeface="Arial Narrow"/>
                <a:ea typeface="Arial Narrow"/>
                <a:cs typeface="Arial Narrow"/>
                <a:sym typeface="Arial Narrow"/>
              </a:rPr>
              <a:t>What?</a:t>
            </a:r>
            <a:r>
              <a:rPr b="0" i="0" lang="en-US" sz="12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333333"/>
              </a:buClr>
              <a:buSzPts val="1200"/>
              <a:buFont typeface="Arial Narrow"/>
              <a:buNone/>
            </a:pPr>
            <a:r>
              <a:rPr b="0" i="0" lang="en-US" sz="1200" u="none" cap="none" strike="noStrike">
                <a:solidFill>
                  <a:srgbClr val="333333"/>
                </a:solidFill>
                <a:latin typeface="Arial Narrow"/>
                <a:ea typeface="Arial Narrow"/>
                <a:cs typeface="Arial Narrow"/>
                <a:sym typeface="Arial Narrow"/>
              </a:rPr>
              <a:t>During 2015 CRPS is implementing a staged release of our new school management software, Compass School Manager.</a:t>
            </a:r>
            <a:endParaRPr b="0" i="0" sz="12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000"/>
              </a:spcBef>
              <a:spcAft>
                <a:spcPts val="0"/>
              </a:spcAft>
              <a:buClr>
                <a:srgbClr val="333333"/>
              </a:buClr>
              <a:buSzPts val="1200"/>
              <a:buFont typeface="Arial Narrow"/>
              <a:buNone/>
            </a:pPr>
            <a:r>
              <a:rPr b="0" i="0" lang="en-US" sz="1200" u="none" cap="none" strike="noStrike">
                <a:solidFill>
                  <a:srgbClr val="333333"/>
                </a:solidFill>
                <a:latin typeface="Arial Narrow"/>
                <a:ea typeface="Arial Narrow"/>
                <a:cs typeface="Arial Narrow"/>
                <a:sym typeface="Arial Narrow"/>
              </a:rPr>
              <a:t>Throughout the coming year, we plan to release other features which will allow you to:</a:t>
            </a:r>
            <a:endParaRPr b="0" i="0" sz="1200" u="none" cap="none" strike="noStrike">
              <a:solidFill>
                <a:schemeClr val="dk1"/>
              </a:solidFill>
              <a:latin typeface="Calibri"/>
              <a:ea typeface="Calibri"/>
              <a:cs typeface="Calibri"/>
              <a:sym typeface="Calibri"/>
            </a:endParaRPr>
          </a:p>
          <a:p>
            <a:pPr indent="-342900" lvl="0" marL="342900" marR="0" rtl="0" algn="l">
              <a:lnSpc>
                <a:spcPct val="115000"/>
              </a:lnSpc>
              <a:spcBef>
                <a:spcPts val="750"/>
              </a:spcBef>
              <a:spcAft>
                <a:spcPts val="0"/>
              </a:spcAft>
              <a:buClr>
                <a:srgbClr val="333333"/>
              </a:buClr>
              <a:buSzPts val="1000"/>
              <a:buFont typeface="Noto Sans Symbols"/>
              <a:buChar char="∙"/>
            </a:pPr>
            <a:r>
              <a:rPr b="0" i="0" lang="en-US" sz="1200" u="none" cap="none" strike="noStrike">
                <a:solidFill>
                  <a:srgbClr val="333333"/>
                </a:solidFill>
                <a:latin typeface="Arial Narrow"/>
                <a:ea typeface="Arial Narrow"/>
                <a:cs typeface="Arial Narrow"/>
                <a:sym typeface="Arial Narrow"/>
              </a:rPr>
              <a:t>Access your child's semester reports</a:t>
            </a:r>
            <a:endParaRPr b="0" i="0" sz="1200" u="none" cap="none" strike="noStrike">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rgbClr val="333333"/>
              </a:buClr>
              <a:buSzPts val="1000"/>
              <a:buFont typeface="Noto Sans Symbols"/>
              <a:buChar char="∙"/>
            </a:pPr>
            <a:r>
              <a:rPr b="0" i="0" lang="en-US" sz="1200" u="none" cap="none" strike="noStrike">
                <a:solidFill>
                  <a:srgbClr val="333333"/>
                </a:solidFill>
                <a:latin typeface="Arial Narrow"/>
                <a:ea typeface="Arial Narrow"/>
                <a:cs typeface="Arial Narrow"/>
                <a:sym typeface="Arial Narrow"/>
              </a:rPr>
              <a:t>Access your child's progress reports (year 2) </a:t>
            </a:r>
            <a:endParaRPr b="0" i="0" sz="1200" u="none" cap="none" strike="noStrike">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rgbClr val="333333"/>
              </a:buClr>
              <a:buSzPts val="1000"/>
              <a:buFont typeface="Noto Sans Symbols"/>
              <a:buChar char="∙"/>
            </a:pPr>
            <a:r>
              <a:rPr b="0" i="0" lang="en-US" sz="1200" u="none" cap="none" strike="noStrike">
                <a:solidFill>
                  <a:srgbClr val="333333"/>
                </a:solidFill>
                <a:latin typeface="Arial Narrow"/>
                <a:ea typeface="Arial Narrow"/>
                <a:cs typeface="Arial Narrow"/>
                <a:sym typeface="Arial Narrow"/>
              </a:rPr>
              <a:t>Download, print and approve upcoming excursion/incursion forms</a:t>
            </a:r>
            <a:endParaRPr b="0" i="0" sz="1200" u="none" cap="none" strike="noStrike">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rgbClr val="333333"/>
              </a:buClr>
              <a:buSzPts val="1000"/>
              <a:buFont typeface="Noto Sans Symbols"/>
              <a:buChar char="∙"/>
            </a:pPr>
            <a:r>
              <a:rPr b="0" i="0" lang="en-US" sz="1200" u="none" cap="none" strike="noStrike">
                <a:solidFill>
                  <a:srgbClr val="333333"/>
                </a:solidFill>
                <a:latin typeface="Arial Narrow"/>
                <a:ea typeface="Arial Narrow"/>
                <a:cs typeface="Arial Narrow"/>
                <a:sym typeface="Arial Narrow"/>
              </a:rPr>
              <a:t>Pay school fees, charges and contributions online</a:t>
            </a:r>
            <a:endParaRPr b="0" i="0" sz="1200" u="none" cap="none" strike="noStrike">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rgbClr val="333333"/>
              </a:buClr>
              <a:buSzPts val="1000"/>
              <a:buFont typeface="Noto Sans Symbols"/>
              <a:buChar char="∙"/>
            </a:pPr>
            <a:r>
              <a:rPr b="0" i="0" lang="en-US" sz="1200" u="none" cap="none" strike="noStrike">
                <a:solidFill>
                  <a:srgbClr val="333333"/>
                </a:solidFill>
                <a:latin typeface="Arial Narrow"/>
                <a:ea typeface="Arial Narrow"/>
                <a:cs typeface="Arial Narrow"/>
                <a:sym typeface="Arial Narrow"/>
              </a:rPr>
              <a:t>Update your registered email and mobile number </a:t>
            </a:r>
            <a:endParaRPr b="0" i="0" sz="1200" u="none" cap="none" strike="noStrike">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rgbClr val="333333"/>
              </a:buClr>
              <a:buSzPts val="1000"/>
              <a:buFont typeface="Noto Sans Symbols"/>
              <a:buChar char="∙"/>
            </a:pPr>
            <a:r>
              <a:rPr b="0" i="0" lang="en-US" sz="1200" u="none" cap="none" strike="noStrike">
                <a:solidFill>
                  <a:srgbClr val="333333"/>
                </a:solidFill>
                <a:latin typeface="Arial Narrow"/>
                <a:ea typeface="Arial Narrow"/>
                <a:cs typeface="Arial Narrow"/>
                <a:sym typeface="Arial Narrow"/>
              </a:rPr>
              <a:t>Access information regarding upcoming events and news and lots more</a:t>
            </a:r>
            <a:endParaRPr b="0" i="0" sz="1200" u="none" cap="none" strike="noStrike">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rgbClr val="333333"/>
              </a:buClr>
              <a:buSzPts val="1000"/>
              <a:buFont typeface="Noto Sans Symbols"/>
              <a:buChar char="∙"/>
            </a:pPr>
            <a:r>
              <a:rPr b="0" i="0" lang="en-US" sz="1200" u="none" cap="none" strike="noStrike">
                <a:solidFill>
                  <a:srgbClr val="333333"/>
                </a:solidFill>
                <a:latin typeface="Arial Narrow"/>
                <a:ea typeface="Arial Narrow"/>
                <a:cs typeface="Arial Narrow"/>
                <a:sym typeface="Arial Narrow"/>
              </a:rPr>
              <a:t>Email your child’s teacher</a:t>
            </a:r>
            <a:endParaRPr b="0" i="0" sz="1200" u="none" cap="none" strike="noStrike">
              <a:solidFill>
                <a:schemeClr val="dk1"/>
              </a:solidFill>
              <a:latin typeface="Calibri"/>
              <a:ea typeface="Calibri"/>
              <a:cs typeface="Calibri"/>
              <a:sym typeface="Calibri"/>
            </a:endParaRPr>
          </a:p>
        </p:txBody>
      </p:sp>
      <p:pic>
        <p:nvPicPr>
          <p:cNvPr id="139" name="Google Shape;139;p19"/>
          <p:cNvPicPr preferRelativeResize="0"/>
          <p:nvPr/>
        </p:nvPicPr>
        <p:blipFill rotWithShape="1">
          <a:blip r:embed="rId3">
            <a:alphaModFix/>
          </a:blip>
          <a:srcRect b="0" l="0" r="0" t="0"/>
          <a:stretch/>
        </p:blipFill>
        <p:spPr>
          <a:xfrm>
            <a:off x="2627784" y="177839"/>
            <a:ext cx="4176464" cy="1461762"/>
          </a:xfrm>
          <a:prstGeom prst="rect">
            <a:avLst/>
          </a:prstGeom>
          <a:noFill/>
          <a:ln>
            <a:noFill/>
          </a:ln>
        </p:spPr>
      </p:pic>
      <p:pic>
        <p:nvPicPr>
          <p:cNvPr id="140" name="Google Shape;140;p19"/>
          <p:cNvPicPr preferRelativeResize="0"/>
          <p:nvPr/>
        </p:nvPicPr>
        <p:blipFill rotWithShape="1">
          <a:blip r:embed="rId4">
            <a:alphaModFix/>
          </a:blip>
          <a:srcRect b="31429" l="0" r="54222" t="6192"/>
          <a:stretch/>
        </p:blipFill>
        <p:spPr>
          <a:xfrm>
            <a:off x="4998500" y="3448575"/>
            <a:ext cx="4046376" cy="3344500"/>
          </a:xfrm>
          <a:prstGeom prst="rect">
            <a:avLst/>
          </a:prstGeom>
          <a:noFill/>
          <a:ln>
            <a:noFill/>
          </a:ln>
        </p:spPr>
      </p:pic>
      <p:sp>
        <p:nvSpPr>
          <p:cNvPr id="141" name="Google Shape;141;p19"/>
          <p:cNvSpPr/>
          <p:nvPr/>
        </p:nvSpPr>
        <p:spPr>
          <a:xfrm>
            <a:off x="4998500" y="5813375"/>
            <a:ext cx="2571600" cy="4725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6" name="Shape 146"/>
        <p:cNvGrpSpPr/>
        <p:nvPr/>
      </p:nvGrpSpPr>
      <p:grpSpPr>
        <a:xfrm>
          <a:off x="0" y="0"/>
          <a:ext cx="0" cy="0"/>
          <a:chOff x="0" y="0"/>
          <a:chExt cx="0" cy="0"/>
        </a:xfrm>
      </p:grpSpPr>
      <p:sp>
        <p:nvSpPr>
          <p:cNvPr id="147" name="Google Shape;147;p2"/>
          <p:cNvSpPr txBox="1"/>
          <p:nvPr>
            <p:ph type="title"/>
          </p:nvPr>
        </p:nvSpPr>
        <p:spPr>
          <a:xfrm>
            <a:off x="395536" y="18864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400"/>
              <a:buFont typeface="Arial Narrow"/>
              <a:buNone/>
            </a:pPr>
            <a:r>
              <a:rPr b="1" i="0" lang="en-US" sz="4400" u="none" cap="none" strike="noStrike">
                <a:solidFill>
                  <a:srgbClr val="FF0000"/>
                </a:solidFill>
                <a:latin typeface="Arial Narrow"/>
                <a:ea typeface="Arial Narrow"/>
                <a:cs typeface="Arial Narrow"/>
                <a:sym typeface="Arial Narrow"/>
              </a:rPr>
              <a:t>CURRICULUM </a:t>
            </a:r>
            <a:endParaRPr b="1" i="0" sz="4400" u="none" cap="none" strike="noStrike">
              <a:solidFill>
                <a:srgbClr val="C00000"/>
              </a:solidFill>
              <a:latin typeface="Jacques Francois Shadow"/>
              <a:ea typeface="Jacques Francois Shadow"/>
              <a:cs typeface="Jacques Francois Shadow"/>
              <a:sym typeface="Jacques Francois Shadow"/>
            </a:endParaRPr>
          </a:p>
        </p:txBody>
      </p:sp>
      <p:sp>
        <p:nvSpPr>
          <p:cNvPr id="148" name="Google Shape;148;p2"/>
          <p:cNvSpPr txBox="1"/>
          <p:nvPr>
            <p:ph idx="1" type="body"/>
          </p:nvPr>
        </p:nvSpPr>
        <p:spPr>
          <a:xfrm>
            <a:off x="395536" y="1052736"/>
            <a:ext cx="8229600" cy="478634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2040"/>
              <a:buFont typeface="Courgette"/>
              <a:buNone/>
            </a:pPr>
            <a:r>
              <a:rPr b="1" i="0" lang="en-US" sz="4400" u="none" cap="none" strike="noStrike">
                <a:solidFill>
                  <a:srgbClr val="002060"/>
                </a:solidFill>
                <a:latin typeface="Arial Narrow"/>
                <a:ea typeface="Arial Narrow"/>
                <a:cs typeface="Arial Narrow"/>
                <a:sym typeface="Arial Narrow"/>
              </a:rPr>
              <a:t>How we teach </a:t>
            </a:r>
            <a:r>
              <a:rPr b="1" lang="en-US" sz="4400">
                <a:solidFill>
                  <a:srgbClr val="002060"/>
                </a:solidFill>
                <a:latin typeface="Arial Narrow"/>
                <a:ea typeface="Arial Narrow"/>
                <a:cs typeface="Arial Narrow"/>
                <a:sym typeface="Arial Narrow"/>
              </a:rPr>
              <a:t>R</a:t>
            </a:r>
            <a:r>
              <a:rPr b="1" i="0" lang="en-US" sz="4400" u="none" cap="none" strike="noStrike">
                <a:solidFill>
                  <a:srgbClr val="002060"/>
                </a:solidFill>
                <a:latin typeface="Arial Narrow"/>
                <a:ea typeface="Arial Narrow"/>
                <a:cs typeface="Arial Narrow"/>
                <a:sym typeface="Arial Narrow"/>
              </a:rPr>
              <a:t>eading </a:t>
            </a:r>
            <a:endParaRPr sz="4400"/>
          </a:p>
        </p:txBody>
      </p:sp>
      <p:sp>
        <p:nvSpPr>
          <p:cNvPr id="149" name="Google Shape;149;p2"/>
          <p:cNvSpPr txBox="1"/>
          <p:nvPr/>
        </p:nvSpPr>
        <p:spPr>
          <a:xfrm>
            <a:off x="185800" y="1675925"/>
            <a:ext cx="8783700" cy="50397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2000"/>
              <a:buFont typeface="Arial"/>
              <a:buNone/>
            </a:pPr>
            <a:r>
              <a:rPr b="1" i="0" lang="en-US" sz="1900" u="none" cap="none" strike="noStrike">
                <a:solidFill>
                  <a:schemeClr val="dk1"/>
                </a:solidFill>
                <a:latin typeface="Arial Narrow"/>
                <a:ea typeface="Arial Narrow"/>
                <a:cs typeface="Arial Narrow"/>
                <a:sym typeface="Arial Narrow"/>
              </a:rPr>
              <a:t>Vision: </a:t>
            </a:r>
            <a:r>
              <a:rPr b="0" i="0" lang="en-US" sz="1900" u="none" cap="none" strike="noStrike">
                <a:solidFill>
                  <a:schemeClr val="dk1"/>
                </a:solidFill>
                <a:latin typeface="Arial Narrow"/>
                <a:ea typeface="Arial Narrow"/>
                <a:cs typeface="Arial Narrow"/>
                <a:sym typeface="Arial Narrow"/>
              </a:rPr>
              <a:t>At CRPS we want students to develop a love of literacy and to be equipped with the skills they need to explore and appreciate their world. This is </a:t>
            </a:r>
            <a:r>
              <a:rPr lang="en-US" sz="1900">
                <a:solidFill>
                  <a:schemeClr val="dk1"/>
                </a:solidFill>
                <a:latin typeface="Arial Narrow"/>
                <a:ea typeface="Arial Narrow"/>
                <a:cs typeface="Arial Narrow"/>
                <a:sym typeface="Arial Narrow"/>
              </a:rPr>
              <a:t>one of the most important parts of your </a:t>
            </a:r>
            <a:r>
              <a:rPr lang="en-US" sz="1900">
                <a:solidFill>
                  <a:schemeClr val="dk1"/>
                </a:solidFill>
                <a:latin typeface="Arial Narrow"/>
                <a:ea typeface="Arial Narrow"/>
                <a:cs typeface="Arial Narrow"/>
                <a:sym typeface="Arial Narrow"/>
              </a:rPr>
              <a:t>child's</a:t>
            </a:r>
            <a:r>
              <a:rPr lang="en-US" sz="1900">
                <a:solidFill>
                  <a:schemeClr val="dk1"/>
                </a:solidFill>
                <a:latin typeface="Arial Narrow"/>
                <a:ea typeface="Arial Narrow"/>
                <a:cs typeface="Arial Narrow"/>
                <a:sym typeface="Arial Narrow"/>
              </a:rPr>
              <a:t> </a:t>
            </a:r>
            <a:r>
              <a:rPr lang="en-US" sz="1900">
                <a:solidFill>
                  <a:schemeClr val="dk1"/>
                </a:solidFill>
                <a:latin typeface="Arial Narrow"/>
                <a:ea typeface="Arial Narrow"/>
                <a:cs typeface="Arial Narrow"/>
                <a:sym typeface="Arial Narrow"/>
              </a:rPr>
              <a:t>learning</a:t>
            </a:r>
            <a:r>
              <a:rPr lang="en-US" sz="1900">
                <a:solidFill>
                  <a:schemeClr val="dk1"/>
                </a:solidFill>
                <a:latin typeface="Arial Narrow"/>
                <a:ea typeface="Arial Narrow"/>
                <a:cs typeface="Arial Narrow"/>
                <a:sym typeface="Arial Narrow"/>
              </a:rPr>
              <a:t> in lower primary. We </a:t>
            </a:r>
            <a:r>
              <a:rPr lang="en-US" sz="1900">
                <a:solidFill>
                  <a:schemeClr val="dk1"/>
                </a:solidFill>
                <a:latin typeface="Arial Narrow"/>
                <a:ea typeface="Arial Narrow"/>
                <a:cs typeface="Arial Narrow"/>
                <a:sym typeface="Arial Narrow"/>
              </a:rPr>
              <a:t>really</a:t>
            </a:r>
            <a:r>
              <a:rPr lang="en-US" sz="1900">
                <a:solidFill>
                  <a:schemeClr val="dk1"/>
                </a:solidFill>
                <a:latin typeface="Arial Narrow"/>
                <a:ea typeface="Arial Narrow"/>
                <a:cs typeface="Arial Narrow"/>
                <a:sym typeface="Arial Narrow"/>
              </a:rPr>
              <a:t> help foster their love of learning and believe that the most important thing your child can do at home with their parents is to read, read and read some more!</a:t>
            </a:r>
            <a:endParaRPr sz="1900">
              <a:solidFill>
                <a:schemeClr val="dk1"/>
              </a:solidFill>
              <a:latin typeface="Arial Narrow"/>
              <a:ea typeface="Arial Narrow"/>
              <a:cs typeface="Arial Narrow"/>
              <a:sym typeface="Arial Narrow"/>
            </a:endParaRPr>
          </a:p>
          <a:p>
            <a:pPr indent="0" lvl="0" marL="0" marR="0" rtl="0" algn="l">
              <a:lnSpc>
                <a:spcPct val="115000"/>
              </a:lnSpc>
              <a:spcBef>
                <a:spcPts val="0"/>
              </a:spcBef>
              <a:spcAft>
                <a:spcPts val="0"/>
              </a:spcAft>
              <a:buClr>
                <a:srgbClr val="000000"/>
              </a:buClr>
              <a:buSzPts val="2000"/>
              <a:buFont typeface="Arial"/>
              <a:buNone/>
            </a:pPr>
            <a:r>
              <a:rPr lang="en-US" sz="1900">
                <a:solidFill>
                  <a:schemeClr val="dk1"/>
                </a:solidFill>
                <a:latin typeface="Arial Narrow"/>
                <a:ea typeface="Arial Narrow"/>
                <a:cs typeface="Arial Narrow"/>
                <a:sym typeface="Arial Narrow"/>
              </a:rPr>
              <a:t>At school we focus on:</a:t>
            </a:r>
            <a:endParaRPr sz="1900">
              <a:solidFill>
                <a:schemeClr val="dk1"/>
              </a:solidFill>
              <a:latin typeface="Arial Narrow"/>
              <a:ea typeface="Arial Narrow"/>
              <a:cs typeface="Arial Narrow"/>
              <a:sym typeface="Arial Narrow"/>
            </a:endParaRPr>
          </a:p>
          <a:p>
            <a:pPr indent="-228600" lvl="0" marL="285750" marR="0" rtl="0" algn="l">
              <a:lnSpc>
                <a:spcPct val="100000"/>
              </a:lnSpc>
              <a:spcBef>
                <a:spcPts val="0"/>
              </a:spcBef>
              <a:spcAft>
                <a:spcPts val="0"/>
              </a:spcAft>
              <a:buClr>
                <a:schemeClr val="dk1"/>
              </a:buClr>
              <a:buSzPts val="1900"/>
              <a:buFont typeface="Arial Narrow"/>
              <a:buChar char="•"/>
            </a:pPr>
            <a:r>
              <a:rPr b="0" i="0" lang="en-US" sz="1900" u="none" cap="none" strike="noStrike">
                <a:solidFill>
                  <a:schemeClr val="dk1"/>
                </a:solidFill>
                <a:latin typeface="Arial Narrow"/>
                <a:ea typeface="Arial Narrow"/>
                <a:cs typeface="Arial Narrow"/>
                <a:sym typeface="Arial Narrow"/>
              </a:rPr>
              <a:t>5 hours of reading lessons per week</a:t>
            </a:r>
            <a:endParaRPr b="0" i="0" sz="1900" u="none" cap="none" strike="noStrike">
              <a:solidFill>
                <a:schemeClr val="dk1"/>
              </a:solidFill>
              <a:latin typeface="Arial Narrow"/>
              <a:ea typeface="Arial Narrow"/>
              <a:cs typeface="Arial Narrow"/>
              <a:sym typeface="Arial Narrow"/>
            </a:endParaRPr>
          </a:p>
          <a:p>
            <a:pPr indent="-228600" lvl="0" marL="285750" marR="0" rtl="0" algn="l">
              <a:lnSpc>
                <a:spcPct val="100000"/>
              </a:lnSpc>
              <a:spcBef>
                <a:spcPts val="0"/>
              </a:spcBef>
              <a:spcAft>
                <a:spcPts val="0"/>
              </a:spcAft>
              <a:buClr>
                <a:schemeClr val="dk1"/>
              </a:buClr>
              <a:buSzPts val="1900"/>
              <a:buFont typeface="Arial Narrow"/>
              <a:buChar char="•"/>
            </a:pPr>
            <a:r>
              <a:rPr b="0" i="0" lang="en-US" sz="1900" u="none" cap="none" strike="noStrike">
                <a:solidFill>
                  <a:schemeClr val="dk1"/>
                </a:solidFill>
                <a:latin typeface="Arial Narrow"/>
                <a:ea typeface="Arial Narrow"/>
                <a:cs typeface="Arial Narrow"/>
                <a:sym typeface="Arial Narrow"/>
              </a:rPr>
              <a:t>Explicit instruction of reading skills and strategies as a whole class, small group or individually</a:t>
            </a:r>
            <a:endParaRPr b="0" i="0" sz="1900" u="none" cap="none" strike="noStrike">
              <a:solidFill>
                <a:schemeClr val="dk1"/>
              </a:solidFill>
              <a:latin typeface="Arial Narrow"/>
              <a:ea typeface="Arial Narrow"/>
              <a:cs typeface="Arial Narrow"/>
              <a:sym typeface="Arial Narrow"/>
            </a:endParaRPr>
          </a:p>
          <a:p>
            <a:pPr indent="-349250" lvl="0" marL="457200" marR="0" rtl="0" algn="l">
              <a:lnSpc>
                <a:spcPct val="100000"/>
              </a:lnSpc>
              <a:spcBef>
                <a:spcPts val="0"/>
              </a:spcBef>
              <a:spcAft>
                <a:spcPts val="0"/>
              </a:spcAft>
              <a:buClr>
                <a:schemeClr val="dk1"/>
              </a:buClr>
              <a:buSzPts val="1900"/>
              <a:buFont typeface="Arial Narrow"/>
              <a:buChar char="•"/>
            </a:pPr>
            <a:r>
              <a:rPr b="0" i="0" lang="en-US" sz="1900" u="none" cap="none" strike="noStrike">
                <a:solidFill>
                  <a:schemeClr val="dk1"/>
                </a:solidFill>
                <a:latin typeface="Arial Narrow"/>
                <a:ea typeface="Arial Narrow"/>
                <a:cs typeface="Arial Narrow"/>
                <a:sym typeface="Arial Narrow"/>
              </a:rPr>
              <a:t>Examples of Methods of Instruction</a:t>
            </a:r>
            <a:endParaRPr b="0" i="0" sz="1900" u="none" cap="none" strike="noStrike">
              <a:solidFill>
                <a:schemeClr val="dk1"/>
              </a:solidFill>
              <a:latin typeface="Arial Narrow"/>
              <a:ea typeface="Arial Narrow"/>
              <a:cs typeface="Arial Narrow"/>
              <a:sym typeface="Arial Narrow"/>
            </a:endParaRPr>
          </a:p>
          <a:p>
            <a:pPr indent="-349250" lvl="1" marL="914400" marR="0" rtl="0" algn="l">
              <a:lnSpc>
                <a:spcPct val="100000"/>
              </a:lnSpc>
              <a:spcBef>
                <a:spcPts val="0"/>
              </a:spcBef>
              <a:spcAft>
                <a:spcPts val="0"/>
              </a:spcAft>
              <a:buClr>
                <a:schemeClr val="dk1"/>
              </a:buClr>
              <a:buSzPts val="1900"/>
              <a:buFont typeface="Arial Narrow"/>
              <a:buChar char="•"/>
            </a:pPr>
            <a:r>
              <a:rPr b="0" i="0" lang="en-US" sz="1900" u="none" cap="none" strike="noStrike">
                <a:solidFill>
                  <a:schemeClr val="dk1"/>
                </a:solidFill>
                <a:latin typeface="Arial Narrow"/>
                <a:ea typeface="Arial Narrow"/>
                <a:cs typeface="Arial Narrow"/>
                <a:sym typeface="Arial Narrow"/>
              </a:rPr>
              <a:t>Modelled reading</a:t>
            </a:r>
            <a:endParaRPr b="0" i="0" sz="1900" u="none" cap="none" strike="noStrike">
              <a:solidFill>
                <a:schemeClr val="dk1"/>
              </a:solidFill>
              <a:latin typeface="Arial Narrow"/>
              <a:ea typeface="Arial Narrow"/>
              <a:cs typeface="Arial Narrow"/>
              <a:sym typeface="Arial Narrow"/>
            </a:endParaRPr>
          </a:p>
          <a:p>
            <a:pPr indent="-349250" lvl="1" marL="914400" marR="0" rtl="0" algn="l">
              <a:lnSpc>
                <a:spcPct val="100000"/>
              </a:lnSpc>
              <a:spcBef>
                <a:spcPts val="0"/>
              </a:spcBef>
              <a:spcAft>
                <a:spcPts val="0"/>
              </a:spcAft>
              <a:buClr>
                <a:schemeClr val="dk1"/>
              </a:buClr>
              <a:buSzPts val="1900"/>
              <a:buFont typeface="Arial Narrow"/>
              <a:buChar char="•"/>
            </a:pPr>
            <a:r>
              <a:rPr b="0" i="0" lang="en-US" sz="1900" u="none" cap="none" strike="noStrike">
                <a:solidFill>
                  <a:schemeClr val="dk1"/>
                </a:solidFill>
                <a:latin typeface="Arial Narrow"/>
                <a:ea typeface="Arial Narrow"/>
                <a:cs typeface="Arial Narrow"/>
                <a:sym typeface="Arial Narrow"/>
              </a:rPr>
              <a:t>Shared reading</a:t>
            </a:r>
            <a:endParaRPr b="0" i="0" sz="1900" u="none" cap="none" strike="noStrike">
              <a:solidFill>
                <a:schemeClr val="dk1"/>
              </a:solidFill>
              <a:latin typeface="Arial Narrow"/>
              <a:ea typeface="Arial Narrow"/>
              <a:cs typeface="Arial Narrow"/>
              <a:sym typeface="Arial Narrow"/>
            </a:endParaRPr>
          </a:p>
          <a:p>
            <a:pPr indent="-349250" lvl="1" marL="914400" marR="0" rtl="0" algn="l">
              <a:lnSpc>
                <a:spcPct val="100000"/>
              </a:lnSpc>
              <a:spcBef>
                <a:spcPts val="0"/>
              </a:spcBef>
              <a:spcAft>
                <a:spcPts val="0"/>
              </a:spcAft>
              <a:buClr>
                <a:schemeClr val="dk1"/>
              </a:buClr>
              <a:buSzPts val="1900"/>
              <a:buFont typeface="Arial Narrow"/>
              <a:buChar char="•"/>
            </a:pPr>
            <a:r>
              <a:rPr b="0" i="0" lang="en-US" sz="1900" u="none" cap="none" strike="noStrike">
                <a:solidFill>
                  <a:schemeClr val="dk1"/>
                </a:solidFill>
                <a:latin typeface="Arial Narrow"/>
                <a:ea typeface="Arial Narrow"/>
                <a:cs typeface="Arial Narrow"/>
                <a:sym typeface="Arial Narrow"/>
              </a:rPr>
              <a:t>Teacher focus groups (eg. Guided reading)</a:t>
            </a:r>
            <a:endParaRPr b="0" i="0" sz="1900" u="none" cap="none" strike="noStrike">
              <a:solidFill>
                <a:schemeClr val="dk1"/>
              </a:solidFill>
              <a:latin typeface="Arial Narrow"/>
              <a:ea typeface="Arial Narrow"/>
              <a:cs typeface="Arial Narrow"/>
              <a:sym typeface="Arial Narrow"/>
            </a:endParaRPr>
          </a:p>
          <a:p>
            <a:pPr indent="-349250" lvl="1" marL="914400" marR="0" rtl="0" algn="l">
              <a:lnSpc>
                <a:spcPct val="100000"/>
              </a:lnSpc>
              <a:spcBef>
                <a:spcPts val="0"/>
              </a:spcBef>
              <a:spcAft>
                <a:spcPts val="0"/>
              </a:spcAft>
              <a:buClr>
                <a:schemeClr val="dk1"/>
              </a:buClr>
              <a:buSzPts val="1900"/>
              <a:buFont typeface="Arial Narrow"/>
              <a:buChar char="•"/>
            </a:pPr>
            <a:r>
              <a:rPr b="0" i="0" lang="en-US" sz="1900" u="none" cap="none" strike="noStrike">
                <a:solidFill>
                  <a:schemeClr val="dk1"/>
                </a:solidFill>
                <a:latin typeface="Arial Narrow"/>
                <a:ea typeface="Arial Narrow"/>
                <a:cs typeface="Arial Narrow"/>
                <a:sym typeface="Arial Narrow"/>
              </a:rPr>
              <a:t>Conferencing – individual goal setting</a:t>
            </a:r>
            <a:endParaRPr b="0" i="0" sz="1900" u="none" cap="none" strike="noStrike">
              <a:solidFill>
                <a:schemeClr val="dk1"/>
              </a:solidFill>
              <a:latin typeface="Arial Narrow"/>
              <a:ea typeface="Arial Narrow"/>
              <a:cs typeface="Arial Narrow"/>
              <a:sym typeface="Arial Narrow"/>
            </a:endParaRPr>
          </a:p>
          <a:p>
            <a:pPr indent="-228600" lvl="0" marL="285750" marR="0" rtl="0" algn="l">
              <a:lnSpc>
                <a:spcPct val="100000"/>
              </a:lnSpc>
              <a:spcBef>
                <a:spcPts val="0"/>
              </a:spcBef>
              <a:spcAft>
                <a:spcPts val="0"/>
              </a:spcAft>
              <a:buClr>
                <a:schemeClr val="dk1"/>
              </a:buClr>
              <a:buSzPts val="1900"/>
              <a:buFont typeface="Arial Narrow"/>
              <a:buChar char="•"/>
            </a:pPr>
            <a:r>
              <a:rPr b="0" i="0" lang="en-US" sz="1900" u="none" cap="none" strike="noStrike">
                <a:solidFill>
                  <a:schemeClr val="dk1"/>
                </a:solidFill>
                <a:latin typeface="Arial Narrow"/>
                <a:ea typeface="Arial Narrow"/>
                <a:cs typeface="Arial Narrow"/>
                <a:sym typeface="Arial Narrow"/>
              </a:rPr>
              <a:t>Independent reading</a:t>
            </a:r>
            <a:endParaRPr b="0" i="0" sz="1900" u="none" cap="none" strike="noStrike">
              <a:solidFill>
                <a:srgbClr val="000000"/>
              </a:solidFill>
              <a:latin typeface="Arial Narrow"/>
              <a:ea typeface="Arial Narrow"/>
              <a:cs typeface="Arial Narrow"/>
              <a:sym typeface="Arial Narrow"/>
            </a:endParaRPr>
          </a:p>
          <a:p>
            <a:pPr indent="-228600" lvl="0" marL="285750" marR="0" rtl="0" algn="l">
              <a:lnSpc>
                <a:spcPct val="100000"/>
              </a:lnSpc>
              <a:spcBef>
                <a:spcPts val="0"/>
              </a:spcBef>
              <a:spcAft>
                <a:spcPts val="0"/>
              </a:spcAft>
              <a:buClr>
                <a:schemeClr val="dk1"/>
              </a:buClr>
              <a:buSzPts val="1900"/>
              <a:buFont typeface="Arial Narrow"/>
              <a:buChar char="•"/>
            </a:pPr>
            <a:r>
              <a:rPr b="0" i="0" lang="en-US" sz="1900" u="none" cap="none" strike="noStrike">
                <a:solidFill>
                  <a:schemeClr val="dk1"/>
                </a:solidFill>
                <a:latin typeface="Arial Narrow"/>
                <a:ea typeface="Arial Narrow"/>
                <a:cs typeface="Arial Narrow"/>
                <a:sym typeface="Arial Narrow"/>
              </a:rPr>
              <a:t>Buddy reading</a:t>
            </a:r>
            <a:endParaRPr b="0" i="0" sz="1900" u="none" cap="none" strike="noStrike">
              <a:solidFill>
                <a:srgbClr val="000000"/>
              </a:solidFill>
              <a:latin typeface="Arial Narrow"/>
              <a:ea typeface="Arial Narrow"/>
              <a:cs typeface="Arial Narrow"/>
              <a:sym typeface="Arial Narrow"/>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
          <p:cNvPicPr preferRelativeResize="0"/>
          <p:nvPr/>
        </p:nvPicPr>
        <p:blipFill rotWithShape="1">
          <a:blip r:embed="rId3">
            <a:alphaModFix/>
          </a:blip>
          <a:srcRect b="0" l="0" r="0" t="0"/>
          <a:stretch/>
        </p:blipFill>
        <p:spPr>
          <a:xfrm>
            <a:off x="143809" y="333107"/>
            <a:ext cx="8856400" cy="61917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05a964ce29_3_5"/>
          <p:cNvSpPr txBox="1"/>
          <p:nvPr>
            <p:ph type="title"/>
          </p:nvPr>
        </p:nvSpPr>
        <p:spPr>
          <a:xfrm>
            <a:off x="1095023" y="817582"/>
            <a:ext cx="6965100" cy="1202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2060"/>
              </a:buClr>
              <a:buSzPts val="1400"/>
              <a:buFont typeface="Arial"/>
              <a:buNone/>
            </a:pPr>
            <a:r>
              <a:rPr b="1" lang="en-US">
                <a:solidFill>
                  <a:srgbClr val="002060"/>
                </a:solidFill>
                <a:latin typeface="Arial Narrow"/>
                <a:ea typeface="Arial Narrow"/>
                <a:cs typeface="Arial Narrow"/>
                <a:sym typeface="Arial Narrow"/>
              </a:rPr>
              <a:t>How we teach Writing</a:t>
            </a:r>
            <a:endParaRPr/>
          </a:p>
        </p:txBody>
      </p:sp>
      <p:sp>
        <p:nvSpPr>
          <p:cNvPr id="161" name="Google Shape;161;g205a964ce29_3_5"/>
          <p:cNvSpPr txBox="1"/>
          <p:nvPr/>
        </p:nvSpPr>
        <p:spPr>
          <a:xfrm>
            <a:off x="1111350" y="2175250"/>
            <a:ext cx="7166400" cy="45561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chemeClr val="dk1"/>
              </a:buClr>
              <a:buSzPts val="1100"/>
              <a:buFont typeface="Arial"/>
              <a:buNone/>
            </a:pPr>
            <a:r>
              <a:rPr b="0" i="0" lang="en-US" sz="2400" u="none" cap="none" strike="noStrike">
                <a:solidFill>
                  <a:schemeClr val="dk1"/>
                </a:solidFill>
                <a:latin typeface="Arial Narrow"/>
                <a:ea typeface="Arial Narrow"/>
                <a:cs typeface="Arial Narrow"/>
                <a:sym typeface="Arial Narrow"/>
              </a:rPr>
              <a:t>Ralph Fletcher: “We need to set up a community of writers who write from their heart and their head.”</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90000"/>
              </a:lnSpc>
              <a:spcBef>
                <a:spcPts val="1000"/>
              </a:spcBef>
              <a:spcAft>
                <a:spcPts val="0"/>
              </a:spcAft>
              <a:buClr>
                <a:schemeClr val="dk1"/>
              </a:buClr>
              <a:buSzPts val="1100"/>
              <a:buFont typeface="Arial"/>
              <a:buNone/>
            </a:pPr>
            <a:r>
              <a:rPr b="0" i="0" lang="en-US" sz="2400" u="none" cap="none" strike="noStrike">
                <a:solidFill>
                  <a:schemeClr val="dk1"/>
                </a:solidFill>
                <a:latin typeface="Arial Narrow"/>
                <a:ea typeface="Arial Narrow"/>
                <a:cs typeface="Arial Narrow"/>
                <a:sym typeface="Arial Narrow"/>
              </a:rPr>
              <a:t>•</a:t>
            </a:r>
            <a:r>
              <a:rPr b="0" i="0" lang="en-US" sz="2400" u="sng" cap="none" strike="noStrike">
                <a:solidFill>
                  <a:schemeClr val="dk1"/>
                </a:solidFill>
                <a:latin typeface="Arial Narrow"/>
                <a:ea typeface="Arial Narrow"/>
                <a:cs typeface="Arial Narrow"/>
                <a:sym typeface="Arial Narrow"/>
              </a:rPr>
              <a:t>In the classroom:</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90000"/>
              </a:lnSpc>
              <a:spcBef>
                <a:spcPts val="1000"/>
              </a:spcBef>
              <a:spcAft>
                <a:spcPts val="0"/>
              </a:spcAft>
              <a:buClr>
                <a:schemeClr val="dk1"/>
              </a:buClr>
              <a:buSzPts val="1100"/>
              <a:buFont typeface="Arial"/>
              <a:buNone/>
            </a:pPr>
            <a:r>
              <a:rPr b="0" i="0" lang="en-US" sz="2400" u="none" cap="none" strike="noStrike">
                <a:solidFill>
                  <a:schemeClr val="dk1"/>
                </a:solidFill>
                <a:latin typeface="Arial Narrow"/>
                <a:ea typeface="Arial Narrow"/>
                <a:cs typeface="Arial Narrow"/>
                <a:sym typeface="Arial Narrow"/>
              </a:rPr>
              <a:t>•They will use a Writer’s Notebook to help with writing ideas</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90000"/>
              </a:lnSpc>
              <a:spcBef>
                <a:spcPts val="1000"/>
              </a:spcBef>
              <a:spcAft>
                <a:spcPts val="0"/>
              </a:spcAft>
              <a:buClr>
                <a:schemeClr val="dk1"/>
              </a:buClr>
              <a:buSzPts val="1100"/>
              <a:buFont typeface="Arial"/>
              <a:buNone/>
            </a:pPr>
            <a:r>
              <a:rPr b="0" i="0" lang="en-US" sz="2400" u="none" cap="none" strike="noStrike">
                <a:solidFill>
                  <a:schemeClr val="dk1"/>
                </a:solidFill>
                <a:latin typeface="Arial Narrow"/>
                <a:ea typeface="Arial Narrow"/>
                <a:cs typeface="Arial Narrow"/>
                <a:sym typeface="Arial Narrow"/>
              </a:rPr>
              <a:t>•We will use a Writing process: planning, drafting, revising and sometimes publishing</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90000"/>
              </a:lnSpc>
              <a:spcBef>
                <a:spcPts val="1000"/>
              </a:spcBef>
              <a:spcAft>
                <a:spcPts val="0"/>
              </a:spcAft>
              <a:buClr>
                <a:schemeClr val="dk1"/>
              </a:buClr>
              <a:buSzPts val="1100"/>
              <a:buFont typeface="Arial"/>
              <a:buNone/>
            </a:pPr>
            <a:r>
              <a:rPr b="0" i="0" lang="en-US" sz="2400" u="none" cap="none" strike="noStrike">
                <a:solidFill>
                  <a:schemeClr val="dk1"/>
                </a:solidFill>
                <a:latin typeface="Arial Narrow"/>
                <a:ea typeface="Arial Narrow"/>
                <a:cs typeface="Arial Narrow"/>
                <a:sym typeface="Arial Narrow"/>
              </a:rPr>
              <a:t>•Some texts may be worked on for several sessions</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90000"/>
              </a:lnSpc>
              <a:spcBef>
                <a:spcPts val="1000"/>
              </a:spcBef>
              <a:spcAft>
                <a:spcPts val="0"/>
              </a:spcAft>
              <a:buClr>
                <a:schemeClr val="dk1"/>
              </a:buClr>
              <a:buSzPts val="1100"/>
              <a:buFont typeface="Arial"/>
              <a:buNone/>
            </a:pPr>
            <a:r>
              <a:rPr b="0" i="0" lang="en-US" sz="2400" u="none" cap="none" strike="noStrike">
                <a:solidFill>
                  <a:schemeClr val="dk1"/>
                </a:solidFill>
                <a:latin typeface="Arial Narrow"/>
                <a:ea typeface="Arial Narrow"/>
                <a:cs typeface="Arial Narrow"/>
                <a:sym typeface="Arial Narrow"/>
              </a:rPr>
              <a:t>•Writing conventions will be taught in context</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90000"/>
              </a:lnSpc>
              <a:spcBef>
                <a:spcPts val="1000"/>
              </a:spcBef>
              <a:spcAft>
                <a:spcPts val="0"/>
              </a:spcAft>
              <a:buClr>
                <a:schemeClr val="dk1"/>
              </a:buClr>
              <a:buSzPts val="1100"/>
              <a:buFont typeface="Arial"/>
              <a:buNone/>
            </a:pPr>
            <a:r>
              <a:rPr b="0" i="0" lang="en-US" sz="2400" u="none" cap="none" strike="noStrike">
                <a:solidFill>
                  <a:schemeClr val="dk1"/>
                </a:solidFill>
                <a:latin typeface="Arial Narrow"/>
                <a:ea typeface="Arial Narrow"/>
                <a:cs typeface="Arial Narrow"/>
                <a:sym typeface="Arial Narrow"/>
              </a:rPr>
              <a:t>•We will examine many different writing forms</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6" name="Shape 166"/>
        <p:cNvGrpSpPr/>
        <p:nvPr/>
      </p:nvGrpSpPr>
      <p:grpSpPr>
        <a:xfrm>
          <a:off x="0" y="0"/>
          <a:ext cx="0" cy="0"/>
          <a:chOff x="0" y="0"/>
          <a:chExt cx="0" cy="0"/>
        </a:xfrm>
      </p:grpSpPr>
      <p:sp>
        <p:nvSpPr>
          <p:cNvPr id="167" name="Google Shape;167;p4"/>
          <p:cNvSpPr txBox="1"/>
          <p:nvPr>
            <p:ph type="title"/>
          </p:nvPr>
        </p:nvSpPr>
        <p:spPr>
          <a:xfrm>
            <a:off x="467544" y="485799"/>
            <a:ext cx="8229600" cy="166165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2060"/>
              </a:buClr>
              <a:buSzPts val="1400"/>
              <a:buNone/>
            </a:pPr>
            <a:r>
              <a:rPr b="1" lang="en-US">
                <a:solidFill>
                  <a:srgbClr val="002060"/>
                </a:solidFill>
                <a:latin typeface="Arial Narrow"/>
                <a:ea typeface="Arial Narrow"/>
                <a:cs typeface="Arial Narrow"/>
                <a:sym typeface="Arial Narrow"/>
              </a:rPr>
              <a:t>Different writing elements</a:t>
            </a:r>
            <a:r>
              <a:rPr b="1" i="0" lang="en-US" sz="4000" u="none" cap="none" strike="noStrike">
                <a:solidFill>
                  <a:srgbClr val="002060"/>
                </a:solidFill>
                <a:latin typeface="Arial Narrow"/>
                <a:ea typeface="Arial Narrow"/>
                <a:cs typeface="Arial Narrow"/>
                <a:sym typeface="Arial Narrow"/>
              </a:rPr>
              <a:t> </a:t>
            </a:r>
            <a:br>
              <a:rPr b="1" i="0" lang="en-US" sz="4000" u="none" cap="none" strike="noStrike">
                <a:solidFill>
                  <a:srgbClr val="002060"/>
                </a:solidFill>
                <a:latin typeface="Arial Narrow"/>
                <a:ea typeface="Arial Narrow"/>
                <a:cs typeface="Arial Narrow"/>
                <a:sym typeface="Arial Narrow"/>
              </a:rPr>
            </a:br>
            <a:r>
              <a:rPr lang="en-US" sz="2000">
                <a:latin typeface="Arial Narrow"/>
                <a:ea typeface="Arial Narrow"/>
                <a:cs typeface="Arial Narrow"/>
                <a:sym typeface="Arial Narrow"/>
              </a:rPr>
              <a:t>5 hours of writing lessons per week - minimum </a:t>
            </a:r>
            <a:endParaRPr sz="2000">
              <a:latin typeface="Arial Narrow"/>
              <a:ea typeface="Arial Narrow"/>
              <a:cs typeface="Arial Narrow"/>
              <a:sym typeface="Arial Narrow"/>
            </a:endParaRPr>
          </a:p>
          <a:p>
            <a:pPr indent="0" lvl="0" marL="0" rtl="0" algn="ctr">
              <a:lnSpc>
                <a:spcPct val="100000"/>
              </a:lnSpc>
              <a:spcBef>
                <a:spcPts val="0"/>
              </a:spcBef>
              <a:spcAft>
                <a:spcPts val="0"/>
              </a:spcAft>
              <a:buClr>
                <a:srgbClr val="002060"/>
              </a:buClr>
              <a:buSzPts val="1400"/>
              <a:buNone/>
            </a:pPr>
            <a:br>
              <a:rPr lang="en-US" sz="4000">
                <a:latin typeface="Arial Narrow"/>
                <a:ea typeface="Arial Narrow"/>
                <a:cs typeface="Arial Narrow"/>
                <a:sym typeface="Arial Narrow"/>
              </a:rPr>
            </a:br>
            <a:endParaRPr b="1" i="0" sz="4000" u="none" cap="none" strike="noStrike">
              <a:solidFill>
                <a:srgbClr val="C00000"/>
              </a:solidFill>
              <a:latin typeface="Jacques Francois Shadow"/>
              <a:ea typeface="Jacques Francois Shadow"/>
              <a:cs typeface="Jacques Francois Shadow"/>
              <a:sym typeface="Jacques Francois Shadow"/>
            </a:endParaRPr>
          </a:p>
        </p:txBody>
      </p:sp>
      <p:sp>
        <p:nvSpPr>
          <p:cNvPr id="168" name="Google Shape;168;p4"/>
          <p:cNvSpPr txBox="1"/>
          <p:nvPr>
            <p:ph idx="1" type="body"/>
          </p:nvPr>
        </p:nvSpPr>
        <p:spPr>
          <a:xfrm>
            <a:off x="467544" y="1376772"/>
            <a:ext cx="3888432" cy="4824536"/>
          </a:xfrm>
          <a:prstGeom prst="rect">
            <a:avLst/>
          </a:prstGeom>
          <a:noFill/>
          <a:ln>
            <a:noFill/>
          </a:ln>
        </p:spPr>
        <p:txBody>
          <a:bodyPr anchorCtr="0" anchor="t" bIns="45700" lIns="91425" spcFirstLastPara="1" rIns="91425" wrap="square" tIns="45700">
            <a:noAutofit/>
          </a:bodyPr>
          <a:lstStyle/>
          <a:p>
            <a:pPr indent="-274320" lvl="0" marL="274320" rtl="0" algn="l">
              <a:lnSpc>
                <a:spcPct val="100000"/>
              </a:lnSpc>
              <a:spcBef>
                <a:spcPts val="0"/>
              </a:spcBef>
              <a:spcAft>
                <a:spcPts val="0"/>
              </a:spcAft>
              <a:buSzPts val="2400"/>
              <a:buFont typeface="Arial Narrow"/>
              <a:buChar char="O"/>
            </a:pPr>
            <a:r>
              <a:rPr lang="en-US">
                <a:latin typeface="Arial Narrow"/>
                <a:ea typeface="Arial Narrow"/>
                <a:cs typeface="Arial Narrow"/>
                <a:sym typeface="Arial Narrow"/>
              </a:rPr>
              <a:t>Methods of instruction:</a:t>
            </a:r>
            <a:endParaRPr>
              <a:latin typeface="Arial Narrow"/>
              <a:ea typeface="Arial Narrow"/>
              <a:cs typeface="Arial Narrow"/>
              <a:sym typeface="Arial Narrow"/>
            </a:endParaRPr>
          </a:p>
          <a:p>
            <a:pPr indent="-328930" lvl="1" marL="640080" rtl="0" algn="l">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Modelled writing</a:t>
            </a:r>
            <a:endParaRPr sz="2400">
              <a:latin typeface="Arial Narrow"/>
              <a:ea typeface="Arial Narrow"/>
              <a:cs typeface="Arial Narrow"/>
              <a:sym typeface="Arial Narrow"/>
            </a:endParaRPr>
          </a:p>
          <a:p>
            <a:pPr indent="-328930" lvl="1" marL="640080" rtl="0" algn="l">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Shared writing</a:t>
            </a:r>
            <a:endParaRPr sz="2400">
              <a:latin typeface="Arial Narrow"/>
              <a:ea typeface="Arial Narrow"/>
              <a:cs typeface="Arial Narrow"/>
              <a:sym typeface="Arial Narrow"/>
            </a:endParaRPr>
          </a:p>
          <a:p>
            <a:pPr indent="-328930" lvl="1" marL="640080" rtl="0" algn="l">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Conferencing</a:t>
            </a:r>
            <a:endParaRPr sz="2400">
              <a:latin typeface="Arial Narrow"/>
              <a:ea typeface="Arial Narrow"/>
              <a:cs typeface="Arial Narrow"/>
              <a:sym typeface="Arial Narrow"/>
            </a:endParaRPr>
          </a:p>
          <a:p>
            <a:pPr indent="-144780" lvl="0" marL="274320" rtl="0" algn="l">
              <a:lnSpc>
                <a:spcPct val="100000"/>
              </a:lnSpc>
              <a:spcBef>
                <a:spcPts val="480"/>
              </a:spcBef>
              <a:spcAft>
                <a:spcPts val="0"/>
              </a:spcAft>
              <a:buClr>
                <a:schemeClr val="accent2"/>
              </a:buClr>
              <a:buSzPts val="2040"/>
              <a:buFont typeface="Courgette"/>
              <a:buNone/>
            </a:pPr>
            <a:r>
              <a:t/>
            </a:r>
            <a:endParaRPr>
              <a:latin typeface="Arial Narrow"/>
              <a:ea typeface="Arial Narrow"/>
              <a:cs typeface="Arial Narrow"/>
              <a:sym typeface="Arial Narrow"/>
            </a:endParaRPr>
          </a:p>
          <a:p>
            <a:pPr indent="-274320" lvl="0" marL="274320" rtl="0" algn="l">
              <a:lnSpc>
                <a:spcPct val="100000"/>
              </a:lnSpc>
              <a:spcBef>
                <a:spcPts val="480"/>
              </a:spcBef>
              <a:spcAft>
                <a:spcPts val="0"/>
              </a:spcAft>
              <a:buSzPts val="2400"/>
              <a:buFont typeface="Arial Narrow"/>
              <a:buChar char="O"/>
            </a:pPr>
            <a:r>
              <a:rPr lang="en-US">
                <a:latin typeface="Arial Narrow"/>
                <a:ea typeface="Arial Narrow"/>
                <a:cs typeface="Arial Narrow"/>
                <a:sym typeface="Arial Narrow"/>
              </a:rPr>
              <a:t>Purposes for writing:</a:t>
            </a:r>
            <a:endParaRPr>
              <a:latin typeface="Arial Narrow"/>
              <a:ea typeface="Arial Narrow"/>
              <a:cs typeface="Arial Narrow"/>
              <a:sym typeface="Arial Narrow"/>
            </a:endParaRPr>
          </a:p>
          <a:p>
            <a:pPr indent="-328930" lvl="1" marL="640080" rtl="0" algn="l">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to entertain</a:t>
            </a:r>
            <a:endParaRPr sz="2400">
              <a:latin typeface="Arial Narrow"/>
              <a:ea typeface="Arial Narrow"/>
              <a:cs typeface="Arial Narrow"/>
              <a:sym typeface="Arial Narrow"/>
            </a:endParaRPr>
          </a:p>
          <a:p>
            <a:pPr indent="-328930" lvl="1" marL="640080" rtl="0" algn="l">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to persuade</a:t>
            </a:r>
            <a:endParaRPr sz="2400">
              <a:latin typeface="Arial Narrow"/>
              <a:ea typeface="Arial Narrow"/>
              <a:cs typeface="Arial Narrow"/>
              <a:sym typeface="Arial Narrow"/>
            </a:endParaRPr>
          </a:p>
          <a:p>
            <a:pPr indent="-328930" lvl="1" marL="640080" rtl="0" algn="l">
              <a:lnSpc>
                <a:spcPct val="100000"/>
              </a:lnSpc>
              <a:spcBef>
                <a:spcPts val="400"/>
              </a:spcBef>
              <a:spcAft>
                <a:spcPts val="0"/>
              </a:spcAft>
              <a:buSzPts val="2400"/>
              <a:buFont typeface="Arial Narrow"/>
              <a:buChar char="O"/>
            </a:pPr>
            <a:r>
              <a:rPr lang="en-US" sz="2400">
                <a:latin typeface="Arial Narrow"/>
                <a:ea typeface="Arial Narrow"/>
                <a:cs typeface="Arial Narrow"/>
                <a:sym typeface="Arial Narrow"/>
              </a:rPr>
              <a:t>to inform/explain</a:t>
            </a:r>
            <a:endParaRPr sz="2400">
              <a:latin typeface="Arial Narrow"/>
              <a:ea typeface="Arial Narrow"/>
              <a:cs typeface="Arial Narrow"/>
              <a:sym typeface="Arial Narrow"/>
            </a:endParaRPr>
          </a:p>
        </p:txBody>
      </p:sp>
      <p:sp>
        <p:nvSpPr>
          <p:cNvPr id="169" name="Google Shape;169;p4"/>
          <p:cNvSpPr txBox="1"/>
          <p:nvPr/>
        </p:nvSpPr>
        <p:spPr>
          <a:xfrm>
            <a:off x="4740331" y="1340768"/>
            <a:ext cx="3888432" cy="5328592"/>
          </a:xfrm>
          <a:prstGeom prst="rect">
            <a:avLst/>
          </a:prstGeom>
          <a:noFill/>
          <a:ln>
            <a:noFill/>
          </a:ln>
        </p:spPr>
        <p:txBody>
          <a:bodyPr anchorCtr="0" anchor="t" bIns="45700" lIns="91425" spcFirstLastPara="1" rIns="91425" wrap="square" tIns="45700">
            <a:noAutofit/>
          </a:bodyPr>
          <a:lstStyle/>
          <a:p>
            <a:pPr indent="-274320" lvl="0" marL="274320" marR="0" rtl="0" algn="l">
              <a:lnSpc>
                <a:spcPct val="100000"/>
              </a:lnSpc>
              <a:spcBef>
                <a:spcPts val="0"/>
              </a:spcBef>
              <a:spcAft>
                <a:spcPts val="0"/>
              </a:spcAft>
              <a:buClr>
                <a:schemeClr val="accent2"/>
              </a:buClr>
              <a:buSzPts val="2400"/>
              <a:buFont typeface="Arial Narrow"/>
              <a:buChar char="O"/>
            </a:pPr>
            <a:r>
              <a:rPr b="0" i="0" lang="en-US" sz="2400" u="none" cap="none" strike="noStrike">
                <a:solidFill>
                  <a:schemeClr val="dk1"/>
                </a:solidFill>
                <a:latin typeface="Arial Narrow"/>
                <a:ea typeface="Arial Narrow"/>
                <a:cs typeface="Arial Narrow"/>
                <a:sym typeface="Arial Narrow"/>
              </a:rPr>
              <a:t>Language Experience </a:t>
            </a:r>
            <a:endParaRPr b="0" i="0" sz="2400" u="none" cap="none" strike="noStrike">
              <a:solidFill>
                <a:schemeClr val="dk1"/>
              </a:solidFill>
              <a:latin typeface="Arial Narrow"/>
              <a:ea typeface="Arial Narrow"/>
              <a:cs typeface="Arial Narrow"/>
              <a:sym typeface="Arial Narrow"/>
            </a:endParaRPr>
          </a:p>
          <a:p>
            <a:pPr indent="-274320" lvl="0" marL="274320" marR="0" rtl="0" algn="l">
              <a:lnSpc>
                <a:spcPct val="100000"/>
              </a:lnSpc>
              <a:spcBef>
                <a:spcPts val="0"/>
              </a:spcBef>
              <a:spcAft>
                <a:spcPts val="0"/>
              </a:spcAft>
              <a:buClr>
                <a:schemeClr val="accent2"/>
              </a:buClr>
              <a:buSzPts val="2400"/>
              <a:buFont typeface="Arial Narrow"/>
              <a:buChar char="O"/>
            </a:pPr>
            <a:r>
              <a:rPr b="0" i="0" lang="en-US" sz="2400" u="none" cap="none" strike="noStrike">
                <a:solidFill>
                  <a:schemeClr val="dk1"/>
                </a:solidFill>
                <a:latin typeface="Arial Narrow"/>
                <a:ea typeface="Arial Narrow"/>
                <a:cs typeface="Arial Narrow"/>
                <a:sym typeface="Arial Narrow"/>
              </a:rPr>
              <a:t>Oral language - EAL (language experience)</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1100"/>
              <a:buFont typeface="Arial"/>
              <a:buNone/>
            </a:pPr>
            <a:r>
              <a:rPr b="0" i="1" lang="en-US" sz="2400" u="none" cap="none" strike="noStrike">
                <a:solidFill>
                  <a:srgbClr val="C00000"/>
                </a:solidFill>
                <a:latin typeface="Arial Narrow"/>
                <a:ea typeface="Arial Narrow"/>
                <a:cs typeface="Arial Narrow"/>
                <a:sym typeface="Arial Narrow"/>
              </a:rPr>
              <a:t>0</a:t>
            </a:r>
            <a:r>
              <a:rPr b="0" i="0" lang="en-US" sz="2400" u="none" cap="none" strike="noStrike">
                <a:solidFill>
                  <a:schemeClr val="dk1"/>
                </a:solidFill>
                <a:latin typeface="Arial Narrow"/>
                <a:ea typeface="Arial Narrow"/>
                <a:cs typeface="Arial Narrow"/>
                <a:sym typeface="Arial Narrow"/>
              </a:rPr>
              <a:t> Writer’s Notebook</a:t>
            </a:r>
            <a:endParaRPr b="0" i="0" sz="24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480"/>
              </a:spcBef>
              <a:spcAft>
                <a:spcPts val="0"/>
              </a:spcAft>
              <a:buClr>
                <a:schemeClr val="dk1"/>
              </a:buClr>
              <a:buSzPts val="1400"/>
              <a:buFont typeface="Arial"/>
              <a:buNone/>
            </a:pPr>
            <a:r>
              <a:t/>
            </a:r>
            <a:endParaRPr b="0" i="0" sz="2400" u="none" cap="none" strike="noStrike">
              <a:solidFill>
                <a:schemeClr val="dk1"/>
              </a:solidFill>
              <a:latin typeface="Arial Narrow"/>
              <a:ea typeface="Arial Narrow"/>
              <a:cs typeface="Arial Narrow"/>
              <a:sym typeface="Arial Narrow"/>
            </a:endParaRPr>
          </a:p>
          <a:p>
            <a:pPr indent="-274320" lvl="0" marL="274320" marR="0" rtl="0" algn="l">
              <a:lnSpc>
                <a:spcPct val="100000"/>
              </a:lnSpc>
              <a:spcBef>
                <a:spcPts val="480"/>
              </a:spcBef>
              <a:spcAft>
                <a:spcPts val="0"/>
              </a:spcAft>
              <a:buClr>
                <a:schemeClr val="accent2"/>
              </a:buClr>
              <a:buSzPts val="2400"/>
              <a:buFont typeface="Arial Narrow"/>
              <a:buChar char="O"/>
            </a:pPr>
            <a:r>
              <a:rPr b="0" i="0" lang="en-US" sz="2400" u="none" cap="none" strike="noStrike">
                <a:solidFill>
                  <a:schemeClr val="dk1"/>
                </a:solidFill>
                <a:latin typeface="Arial Narrow"/>
                <a:ea typeface="Arial Narrow"/>
                <a:cs typeface="Arial Narrow"/>
                <a:sym typeface="Arial Narrow"/>
              </a:rPr>
              <a:t>The writing process:</a:t>
            </a:r>
            <a:endParaRPr b="0" i="0" sz="2400" u="none" cap="none" strike="noStrike">
              <a:solidFill>
                <a:schemeClr val="dk1"/>
              </a:solidFill>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b="0" i="0" lang="en-US" sz="2400" u="none" cap="none" strike="noStrike">
                <a:solidFill>
                  <a:schemeClr val="dk1"/>
                </a:solidFill>
                <a:latin typeface="Arial Narrow"/>
                <a:ea typeface="Arial Narrow"/>
                <a:cs typeface="Arial Narrow"/>
                <a:sym typeface="Arial Narrow"/>
              </a:rPr>
              <a:t>Brainstorm/Plan</a:t>
            </a:r>
            <a:endParaRPr b="0" i="0" sz="2400" u="none" cap="none" strike="noStrike">
              <a:solidFill>
                <a:schemeClr val="dk1"/>
              </a:solidFill>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b="0" i="0" lang="en-US" sz="2400" u="none" cap="none" strike="noStrike">
                <a:solidFill>
                  <a:schemeClr val="dk1"/>
                </a:solidFill>
                <a:latin typeface="Arial Narrow"/>
                <a:ea typeface="Arial Narrow"/>
                <a:cs typeface="Arial Narrow"/>
                <a:sym typeface="Arial Narrow"/>
              </a:rPr>
              <a:t>Draft</a:t>
            </a:r>
            <a:endParaRPr b="0" i="0" sz="2400" u="none" cap="none" strike="noStrike">
              <a:solidFill>
                <a:schemeClr val="dk1"/>
              </a:solidFill>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b="0" i="0" lang="en-US" sz="2400" u="none" cap="none" strike="noStrike">
                <a:solidFill>
                  <a:schemeClr val="dk1"/>
                </a:solidFill>
                <a:latin typeface="Arial Narrow"/>
                <a:ea typeface="Arial Narrow"/>
                <a:cs typeface="Arial Narrow"/>
                <a:sym typeface="Arial Narrow"/>
              </a:rPr>
              <a:t>Revise </a:t>
            </a:r>
            <a:endParaRPr b="0" i="0" sz="2400" u="none" cap="none" strike="noStrike">
              <a:solidFill>
                <a:schemeClr val="dk1"/>
              </a:solidFill>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b="0" i="0" lang="en-US" sz="2400" u="none" cap="none" strike="noStrike">
                <a:solidFill>
                  <a:schemeClr val="dk1"/>
                </a:solidFill>
                <a:latin typeface="Arial Narrow"/>
                <a:ea typeface="Arial Narrow"/>
                <a:cs typeface="Arial Narrow"/>
                <a:sym typeface="Arial Narrow"/>
              </a:rPr>
              <a:t>Edit </a:t>
            </a:r>
            <a:endParaRPr b="0" i="0" sz="2400" u="none" cap="none" strike="noStrike">
              <a:solidFill>
                <a:schemeClr val="dk1"/>
              </a:solidFill>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b="0" i="0" lang="en-US" sz="2400" u="none" cap="none" strike="noStrike">
                <a:solidFill>
                  <a:schemeClr val="dk1"/>
                </a:solidFill>
                <a:latin typeface="Arial Narrow"/>
                <a:ea typeface="Arial Narrow"/>
                <a:cs typeface="Arial Narrow"/>
                <a:sym typeface="Arial Narrow"/>
              </a:rPr>
              <a:t>Publish</a:t>
            </a:r>
            <a:endParaRPr b="0" i="0" sz="2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5"/>
          <p:cNvSpPr txBox="1"/>
          <p:nvPr>
            <p:ph type="title"/>
          </p:nvPr>
        </p:nvSpPr>
        <p:spPr>
          <a:xfrm>
            <a:off x="467544" y="19776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1400"/>
              <a:buFont typeface="Arial Narrow"/>
              <a:buNone/>
            </a:pPr>
            <a:r>
              <a:rPr b="1" i="0" lang="en-US" u="none" cap="none" strike="noStrike">
                <a:solidFill>
                  <a:srgbClr val="002060"/>
                </a:solidFill>
                <a:latin typeface="Arial Narrow"/>
                <a:ea typeface="Arial Narrow"/>
                <a:cs typeface="Arial Narrow"/>
                <a:sym typeface="Arial Narrow"/>
              </a:rPr>
              <a:t>How we teach </a:t>
            </a:r>
            <a:r>
              <a:rPr b="1" lang="en-US">
                <a:solidFill>
                  <a:srgbClr val="002060"/>
                </a:solidFill>
                <a:latin typeface="Arial Narrow"/>
                <a:ea typeface="Arial Narrow"/>
                <a:cs typeface="Arial Narrow"/>
                <a:sym typeface="Arial Narrow"/>
              </a:rPr>
              <a:t>S</a:t>
            </a:r>
            <a:r>
              <a:rPr b="1" i="0" lang="en-US" u="none" cap="none" strike="noStrike">
                <a:solidFill>
                  <a:srgbClr val="002060"/>
                </a:solidFill>
                <a:latin typeface="Arial Narrow"/>
                <a:ea typeface="Arial Narrow"/>
                <a:cs typeface="Arial Narrow"/>
                <a:sym typeface="Arial Narrow"/>
              </a:rPr>
              <a:t>pelling</a:t>
            </a:r>
            <a:endParaRPr b="1" i="0" u="none" cap="none" strike="noStrike">
              <a:solidFill>
                <a:srgbClr val="C00000"/>
              </a:solidFill>
              <a:latin typeface="Jacques Francois Shadow"/>
              <a:ea typeface="Jacques Francois Shadow"/>
              <a:cs typeface="Jacques Francois Shadow"/>
              <a:sym typeface="Jacques Francois Shadow"/>
            </a:endParaRPr>
          </a:p>
        </p:txBody>
      </p:sp>
      <p:sp>
        <p:nvSpPr>
          <p:cNvPr id="176" name="Google Shape;176;p5"/>
          <p:cNvSpPr txBox="1"/>
          <p:nvPr>
            <p:ph idx="1" type="body"/>
          </p:nvPr>
        </p:nvSpPr>
        <p:spPr>
          <a:xfrm>
            <a:off x="467544" y="1412776"/>
            <a:ext cx="8229600" cy="482453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t/>
            </a:r>
            <a:endParaRPr>
              <a:solidFill>
                <a:srgbClr val="010101"/>
              </a:solidFill>
              <a:latin typeface="Arial Narrow"/>
              <a:ea typeface="Arial Narrow"/>
              <a:cs typeface="Arial Narrow"/>
              <a:sym typeface="Arial Narrow"/>
            </a:endParaRPr>
          </a:p>
          <a:p>
            <a:pPr indent="0" lvl="0" marL="0" rtl="0" algn="l">
              <a:lnSpc>
                <a:spcPct val="90000"/>
              </a:lnSpc>
              <a:spcBef>
                <a:spcPts val="1000"/>
              </a:spcBef>
              <a:spcAft>
                <a:spcPts val="0"/>
              </a:spcAft>
              <a:buClr>
                <a:schemeClr val="dk1"/>
              </a:buClr>
              <a:buSzPts val="1100"/>
              <a:buFont typeface="Arial"/>
              <a:buNone/>
            </a:pPr>
            <a:r>
              <a:t/>
            </a:r>
            <a:endParaRPr>
              <a:solidFill>
                <a:srgbClr val="010101"/>
              </a:solidFill>
              <a:latin typeface="Arial Narrow"/>
              <a:ea typeface="Arial Narrow"/>
              <a:cs typeface="Arial Narrow"/>
              <a:sym typeface="Arial Narrow"/>
            </a:endParaRPr>
          </a:p>
          <a:p>
            <a:pPr indent="0" lvl="0" marL="0" rtl="0" algn="l">
              <a:lnSpc>
                <a:spcPct val="90000"/>
              </a:lnSpc>
              <a:spcBef>
                <a:spcPts val="1000"/>
              </a:spcBef>
              <a:spcAft>
                <a:spcPts val="0"/>
              </a:spcAft>
              <a:buClr>
                <a:schemeClr val="dk1"/>
              </a:buClr>
              <a:buSzPts val="1100"/>
              <a:buFont typeface="Arial"/>
              <a:buNone/>
            </a:pPr>
            <a:r>
              <a:t/>
            </a:r>
            <a:endParaRPr>
              <a:solidFill>
                <a:srgbClr val="010101"/>
              </a:solidFill>
              <a:latin typeface="Arial Narrow"/>
              <a:ea typeface="Arial Narrow"/>
              <a:cs typeface="Arial Narrow"/>
              <a:sym typeface="Arial Narrow"/>
            </a:endParaRPr>
          </a:p>
          <a:p>
            <a:pPr indent="0" lvl="0" marL="0" rtl="0" algn="l">
              <a:lnSpc>
                <a:spcPct val="90000"/>
              </a:lnSpc>
              <a:spcBef>
                <a:spcPts val="1000"/>
              </a:spcBef>
              <a:spcAft>
                <a:spcPts val="0"/>
              </a:spcAft>
              <a:buClr>
                <a:schemeClr val="dk1"/>
              </a:buClr>
              <a:buSzPts val="1100"/>
              <a:buFont typeface="Arial"/>
              <a:buNone/>
            </a:pPr>
            <a:r>
              <a:rPr lang="en-US">
                <a:solidFill>
                  <a:srgbClr val="010101"/>
                </a:solidFill>
                <a:latin typeface="Arial Narrow"/>
                <a:ea typeface="Arial Narrow"/>
                <a:cs typeface="Arial Narrow"/>
                <a:sym typeface="Arial Narrow"/>
              </a:rPr>
              <a:t>We will teach students spelling throughout the week. </a:t>
            </a:r>
            <a:endParaRPr>
              <a:solidFill>
                <a:srgbClr val="010101"/>
              </a:solidFill>
              <a:latin typeface="Arial Narrow"/>
              <a:ea typeface="Arial Narrow"/>
              <a:cs typeface="Arial Narrow"/>
              <a:sym typeface="Arial Narrow"/>
            </a:endParaRPr>
          </a:p>
          <a:p>
            <a:pPr indent="0" lvl="0" marL="0" rtl="0" algn="l">
              <a:lnSpc>
                <a:spcPct val="90000"/>
              </a:lnSpc>
              <a:spcBef>
                <a:spcPts val="1000"/>
              </a:spcBef>
              <a:spcAft>
                <a:spcPts val="0"/>
              </a:spcAft>
              <a:buClr>
                <a:schemeClr val="dk1"/>
              </a:buClr>
              <a:buSzPts val="1100"/>
              <a:buFont typeface="Arial"/>
              <a:buNone/>
            </a:pPr>
            <a:r>
              <a:rPr lang="en-US">
                <a:solidFill>
                  <a:srgbClr val="010101"/>
                </a:solidFill>
                <a:latin typeface="Arial Narrow"/>
                <a:ea typeface="Arial Narrow"/>
                <a:cs typeface="Arial Narrow"/>
                <a:sym typeface="Arial Narrow"/>
              </a:rPr>
              <a:t>Spelling will be differentiated and taught to students to support them at their point of need. </a:t>
            </a:r>
            <a:endParaRPr>
              <a:solidFill>
                <a:srgbClr val="010101"/>
              </a:solidFill>
              <a:latin typeface="Arial Narrow"/>
              <a:ea typeface="Arial Narrow"/>
              <a:cs typeface="Arial Narrow"/>
              <a:sym typeface="Arial Narrow"/>
            </a:endParaRPr>
          </a:p>
          <a:p>
            <a:pPr indent="0" lvl="0" marL="0" rtl="0" algn="l">
              <a:lnSpc>
                <a:spcPct val="90000"/>
              </a:lnSpc>
              <a:spcBef>
                <a:spcPts val="1000"/>
              </a:spcBef>
              <a:spcAft>
                <a:spcPts val="0"/>
              </a:spcAft>
              <a:buClr>
                <a:schemeClr val="dk1"/>
              </a:buClr>
              <a:buSzPts val="1100"/>
              <a:buFont typeface="Arial"/>
              <a:buNone/>
            </a:pPr>
            <a:r>
              <a:t/>
            </a:r>
            <a:endParaRPr>
              <a:solidFill>
                <a:srgbClr val="010101"/>
              </a:solidFill>
              <a:latin typeface="Arial Narrow"/>
              <a:ea typeface="Arial Narrow"/>
              <a:cs typeface="Arial Narrow"/>
              <a:sym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sp>
        <p:nvSpPr>
          <p:cNvPr id="182" name="Google Shape;182;p6"/>
          <p:cNvSpPr txBox="1"/>
          <p:nvPr>
            <p:ph type="title"/>
          </p:nvPr>
        </p:nvSpPr>
        <p:spPr>
          <a:xfrm>
            <a:off x="395536" y="18864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1400"/>
              <a:buFont typeface="Arial Narrow"/>
              <a:buNone/>
            </a:pPr>
            <a:r>
              <a:rPr b="1" i="0" lang="en-US" u="none" cap="none" strike="noStrike">
                <a:solidFill>
                  <a:srgbClr val="002060"/>
                </a:solidFill>
                <a:latin typeface="Arial Narrow"/>
                <a:ea typeface="Arial Narrow"/>
                <a:cs typeface="Arial Narrow"/>
                <a:sym typeface="Arial Narrow"/>
              </a:rPr>
              <a:t>Speaking &amp; Listening</a:t>
            </a:r>
            <a:endParaRPr b="1" i="0" u="none" cap="none" strike="noStrike">
              <a:solidFill>
                <a:srgbClr val="002060"/>
              </a:solidFill>
              <a:latin typeface="Jacques Francois Shadow"/>
              <a:ea typeface="Jacques Francois Shadow"/>
              <a:cs typeface="Jacques Francois Shadow"/>
              <a:sym typeface="Jacques Francois Shadow"/>
            </a:endParaRPr>
          </a:p>
        </p:txBody>
      </p:sp>
      <p:sp>
        <p:nvSpPr>
          <p:cNvPr id="183" name="Google Shape;183;p6"/>
          <p:cNvSpPr txBox="1"/>
          <p:nvPr>
            <p:ph idx="1" type="body"/>
          </p:nvPr>
        </p:nvSpPr>
        <p:spPr>
          <a:xfrm>
            <a:off x="323528" y="1340769"/>
            <a:ext cx="8820472" cy="5256583"/>
          </a:xfrm>
          <a:prstGeom prst="rect">
            <a:avLst/>
          </a:prstGeom>
          <a:noFill/>
          <a:ln>
            <a:noFill/>
          </a:ln>
        </p:spPr>
        <p:txBody>
          <a:bodyPr anchorCtr="0" anchor="t" bIns="45700" lIns="91425" spcFirstLastPara="1" rIns="91425" wrap="square" tIns="45700">
            <a:noAutofit/>
          </a:bodyPr>
          <a:lstStyle/>
          <a:p>
            <a:pPr indent="-274320" lvl="0" marL="274320" marR="0" rtl="0" algn="l">
              <a:lnSpc>
                <a:spcPct val="100000"/>
              </a:lnSpc>
              <a:spcBef>
                <a:spcPts val="0"/>
              </a:spcBef>
              <a:spcAft>
                <a:spcPts val="0"/>
              </a:spcAft>
              <a:buClr>
                <a:schemeClr val="accent2"/>
              </a:buClr>
              <a:buSzPts val="2400"/>
              <a:buFont typeface="Arial Narrow"/>
              <a:buChar char="O"/>
            </a:pPr>
            <a:r>
              <a:rPr i="0" lang="en-US" u="none" cap="none" strike="noStrike">
                <a:solidFill>
                  <a:schemeClr val="dk1"/>
                </a:solidFill>
                <a:latin typeface="Arial Narrow"/>
                <a:ea typeface="Arial Narrow"/>
                <a:cs typeface="Arial Narrow"/>
                <a:sym typeface="Arial Narrow"/>
              </a:rPr>
              <a:t>Classroom and </a:t>
            </a:r>
            <a:r>
              <a:rPr lang="en-US">
                <a:latin typeface="Arial Narrow"/>
                <a:ea typeface="Arial Narrow"/>
                <a:cs typeface="Arial Narrow"/>
                <a:sym typeface="Arial Narrow"/>
              </a:rPr>
              <a:t>Specialist </a:t>
            </a:r>
            <a:r>
              <a:rPr i="0" lang="en-US" u="none" cap="none" strike="noStrike">
                <a:solidFill>
                  <a:schemeClr val="dk1"/>
                </a:solidFill>
                <a:latin typeface="Arial Narrow"/>
                <a:ea typeface="Arial Narrow"/>
                <a:cs typeface="Arial Narrow"/>
                <a:sym typeface="Arial Narrow"/>
              </a:rPr>
              <a:t>opportunities:</a:t>
            </a:r>
            <a:endParaRPr>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i="0" lang="en-US" sz="2400" u="none" cap="none" strike="noStrike">
                <a:solidFill>
                  <a:schemeClr val="dk1"/>
                </a:solidFill>
                <a:latin typeface="Arial Narrow"/>
                <a:ea typeface="Arial Narrow"/>
                <a:cs typeface="Arial Narrow"/>
                <a:sym typeface="Arial Narrow"/>
              </a:rPr>
              <a:t>Shared reading </a:t>
            </a:r>
            <a:r>
              <a:rPr lang="en-US" sz="2400">
                <a:latin typeface="Arial Narrow"/>
                <a:ea typeface="Arial Narrow"/>
                <a:cs typeface="Arial Narrow"/>
                <a:sym typeface="Arial Narrow"/>
              </a:rPr>
              <a:t>(whole class)</a:t>
            </a:r>
            <a:endParaRPr sz="2400">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lang="en-US" sz="2400">
                <a:latin typeface="Arial Narrow"/>
                <a:ea typeface="Arial Narrow"/>
                <a:cs typeface="Arial Narrow"/>
                <a:sym typeface="Arial Narrow"/>
              </a:rPr>
              <a:t>B</a:t>
            </a:r>
            <a:r>
              <a:rPr i="0" lang="en-US" sz="2400" u="none" cap="none" strike="noStrike">
                <a:solidFill>
                  <a:schemeClr val="dk1"/>
                </a:solidFill>
                <a:latin typeface="Arial Narrow"/>
                <a:ea typeface="Arial Narrow"/>
                <a:cs typeface="Arial Narrow"/>
                <a:sym typeface="Arial Narrow"/>
              </a:rPr>
              <a:t>uddy Reading</a:t>
            </a:r>
            <a:endParaRPr sz="2400">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i="0" lang="en-US" sz="2400" u="none" cap="none" strike="noStrike">
                <a:solidFill>
                  <a:schemeClr val="dk1"/>
                </a:solidFill>
                <a:latin typeface="Arial Narrow"/>
                <a:ea typeface="Arial Narrow"/>
                <a:cs typeface="Arial Narrow"/>
                <a:sym typeface="Arial Narrow"/>
              </a:rPr>
              <a:t>Conferencing</a:t>
            </a:r>
            <a:r>
              <a:rPr lang="en-US" sz="2400">
                <a:latin typeface="Arial Narrow"/>
                <a:ea typeface="Arial Narrow"/>
                <a:cs typeface="Arial Narrow"/>
                <a:sym typeface="Arial Narrow"/>
              </a:rPr>
              <a:t> </a:t>
            </a:r>
            <a:endParaRPr sz="2400">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i="0" lang="en-US" sz="2400" u="none" cap="none" strike="noStrike">
                <a:solidFill>
                  <a:schemeClr val="dk1"/>
                </a:solidFill>
                <a:latin typeface="Arial Narrow"/>
                <a:ea typeface="Arial Narrow"/>
                <a:cs typeface="Arial Narrow"/>
                <a:sym typeface="Arial Narrow"/>
              </a:rPr>
              <a:t>Whole class/small group discussion</a:t>
            </a:r>
            <a:endParaRPr sz="2400">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i="0" lang="en-US" sz="2400" u="none" cap="none" strike="noStrike">
                <a:solidFill>
                  <a:schemeClr val="dk1"/>
                </a:solidFill>
                <a:latin typeface="Arial Narrow"/>
                <a:ea typeface="Arial Narrow"/>
                <a:cs typeface="Arial Narrow"/>
                <a:sym typeface="Arial Narrow"/>
              </a:rPr>
              <a:t>Circle time</a:t>
            </a:r>
            <a:endParaRPr sz="2400">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lang="en-US" sz="2400">
                <a:latin typeface="Arial Narrow"/>
                <a:ea typeface="Arial Narrow"/>
                <a:cs typeface="Arial Narrow"/>
                <a:sym typeface="Arial Narrow"/>
              </a:rPr>
              <a:t>Class Meetings</a:t>
            </a:r>
            <a:endParaRPr sz="2400">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i="0" lang="en-US" sz="2400" u="none" cap="none" strike="noStrike">
                <a:solidFill>
                  <a:schemeClr val="dk1"/>
                </a:solidFill>
                <a:latin typeface="Arial Narrow"/>
                <a:ea typeface="Arial Narrow"/>
                <a:cs typeface="Arial Narrow"/>
                <a:sym typeface="Arial Narrow"/>
              </a:rPr>
              <a:t>Small group work </a:t>
            </a:r>
            <a:endParaRPr sz="2400">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i="0" lang="en-US" sz="2400" u="none" cap="none" strike="noStrike">
                <a:solidFill>
                  <a:schemeClr val="dk1"/>
                </a:solidFill>
                <a:latin typeface="Arial Narrow"/>
                <a:ea typeface="Arial Narrow"/>
                <a:cs typeface="Arial Narrow"/>
                <a:sym typeface="Arial Narrow"/>
              </a:rPr>
              <a:t>Formal </a:t>
            </a:r>
            <a:r>
              <a:rPr lang="en-US" sz="2400">
                <a:latin typeface="Arial Narrow"/>
                <a:ea typeface="Arial Narrow"/>
                <a:cs typeface="Arial Narrow"/>
                <a:sym typeface="Arial Narrow"/>
              </a:rPr>
              <a:t>upfront</a:t>
            </a:r>
            <a:r>
              <a:rPr i="0" lang="en-US" sz="2400" u="none" cap="none" strike="noStrike">
                <a:solidFill>
                  <a:schemeClr val="dk1"/>
                </a:solidFill>
                <a:latin typeface="Arial Narrow"/>
                <a:ea typeface="Arial Narrow"/>
                <a:cs typeface="Arial Narrow"/>
                <a:sym typeface="Arial Narrow"/>
              </a:rPr>
              <a:t> presentations</a:t>
            </a:r>
            <a:r>
              <a:rPr lang="en-US" sz="2400">
                <a:latin typeface="Arial Narrow"/>
                <a:ea typeface="Arial Narrow"/>
                <a:cs typeface="Arial Narrow"/>
                <a:sym typeface="Arial Narrow"/>
              </a:rPr>
              <a:t> </a:t>
            </a:r>
            <a:endParaRPr sz="2400">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i="0" lang="en-US" sz="2400" u="none" cap="none" strike="noStrike">
                <a:solidFill>
                  <a:schemeClr val="dk1"/>
                </a:solidFill>
                <a:latin typeface="Arial Narrow"/>
                <a:ea typeface="Arial Narrow"/>
                <a:cs typeface="Arial Narrow"/>
                <a:sym typeface="Arial Narrow"/>
              </a:rPr>
              <a:t>Pair discussion/Talking Buddies</a:t>
            </a:r>
            <a:endParaRPr sz="2400">
              <a:latin typeface="Arial Narrow"/>
              <a:ea typeface="Arial Narrow"/>
              <a:cs typeface="Arial Narrow"/>
              <a:sym typeface="Arial Narrow"/>
            </a:endParaRPr>
          </a:p>
          <a:p>
            <a:pPr indent="-328930" lvl="1" marL="640080" marR="0" rtl="0" algn="l">
              <a:lnSpc>
                <a:spcPct val="100000"/>
              </a:lnSpc>
              <a:spcBef>
                <a:spcPts val="400"/>
              </a:spcBef>
              <a:spcAft>
                <a:spcPts val="0"/>
              </a:spcAft>
              <a:buClr>
                <a:schemeClr val="accent2"/>
              </a:buClr>
              <a:buSzPts val="2400"/>
              <a:buFont typeface="Arial Narrow"/>
              <a:buChar char="O"/>
            </a:pPr>
            <a:r>
              <a:rPr lang="en-US" sz="2400">
                <a:latin typeface="Arial Narrow"/>
                <a:ea typeface="Arial Narrow"/>
                <a:cs typeface="Arial Narrow"/>
                <a:sym typeface="Arial Narrow"/>
              </a:rPr>
              <a:t>Take home pet</a:t>
            </a:r>
            <a:endParaRPr sz="2400">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Danielle MacLeod</dc:creator>
</cp:coreProperties>
</file>